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7"/>
  </p:notesMasterIdLst>
  <p:handoutMasterIdLst>
    <p:handoutMasterId r:id="rId28"/>
  </p:handoutMasterIdLst>
  <p:sldIdLst>
    <p:sldId id="266" r:id="rId5"/>
    <p:sldId id="257" r:id="rId6"/>
    <p:sldId id="258" r:id="rId7"/>
    <p:sldId id="259" r:id="rId8"/>
    <p:sldId id="260" r:id="rId9"/>
    <p:sldId id="261" r:id="rId10"/>
    <p:sldId id="262" r:id="rId11"/>
    <p:sldId id="263" r:id="rId12"/>
    <p:sldId id="264" r:id="rId13"/>
    <p:sldId id="265" r:id="rId14"/>
    <p:sldId id="286" r:id="rId15"/>
    <p:sldId id="267" r:id="rId16"/>
    <p:sldId id="268" r:id="rId17"/>
    <p:sldId id="269" r:id="rId18"/>
    <p:sldId id="270" r:id="rId19"/>
    <p:sldId id="271" r:id="rId20"/>
    <p:sldId id="272" r:id="rId21"/>
    <p:sldId id="310" r:id="rId22"/>
    <p:sldId id="311" r:id="rId23"/>
    <p:sldId id="312" r:id="rId24"/>
    <p:sldId id="313" r:id="rId25"/>
    <p:sldId id="285" r:id="rId26"/>
  </p:sldIdLst>
  <p:sldSz cx="9144000" cy="5143500" type="screen16x9"/>
  <p:notesSz cx="6858000" cy="9144000"/>
  <p:custDataLst>
    <p:tags r:id="rId29"/>
  </p:custDataLst>
  <p:defaultTextStyle>
    <a:defPPr>
      <a:defRPr lang="ru-RU"/>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2" pos="2880" userDrawn="1">
          <p15:clr>
            <a:srgbClr val="A4A3A4"/>
          </p15:clr>
        </p15:guide>
        <p15:guide id="6" orient="horz" pos="162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EF0FE3B-0A30-4511-817A-10461FD52E6F}" v="5" dt="2021-11-11T07:55:29.316"/>
  </p1510:revLst>
</p1510:revInfo>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274" autoAdjust="0"/>
  </p:normalViewPr>
  <p:slideViewPr>
    <p:cSldViewPr snapToGrid="0" showGuides="1">
      <p:cViewPr varScale="1">
        <p:scale>
          <a:sx n="134" d="100"/>
          <a:sy n="134" d="100"/>
        </p:scale>
        <p:origin x="126" y="312"/>
      </p:cViewPr>
      <p:guideLst>
        <p:guide pos="2880"/>
        <p:guide orient="horz" pos="1620"/>
      </p:guideLst>
    </p:cSldViewPr>
  </p:slideViewPr>
  <p:notesTextViewPr>
    <p:cViewPr>
      <p:scale>
        <a:sx n="1" d="1"/>
        <a:sy n="1" d="1"/>
      </p:scale>
      <p:origin x="0" y="0"/>
    </p:cViewPr>
  </p:notesTextViewPr>
  <p:notesViewPr>
    <p:cSldViewPr snapToGrid="0">
      <p:cViewPr varScale="1">
        <p:scale>
          <a:sx n="55" d="100"/>
          <a:sy n="55" d="100"/>
        </p:scale>
        <p:origin x="1908" y="9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TECH CORP" userId="8a353d5f2de0adf1" providerId="LiveId" clId="{3F15E18B-DAE4-42C8-BB8E-16ADD9CD0765}"/>
    <pc:docChg chg="undo custSel addSld delSld modSld sldOrd modMainMaster replTag">
      <pc:chgData name="ITECH CORP" userId="8a353d5f2de0adf1" providerId="LiveId" clId="{3F15E18B-DAE4-42C8-BB8E-16ADD9CD0765}" dt="2021-09-01T06:34:14.601" v="426"/>
      <pc:docMkLst>
        <pc:docMk/>
      </pc:docMkLst>
      <pc:sldChg chg="del">
        <pc:chgData name="ITECH CORP" userId="8a353d5f2de0adf1" providerId="LiveId" clId="{3F15E18B-DAE4-42C8-BB8E-16ADD9CD0765}" dt="2021-08-31T15:24:56.859" v="66" actId="47"/>
        <pc:sldMkLst>
          <pc:docMk/>
          <pc:sldMk cId="2287211883" sldId="256"/>
        </pc:sldMkLst>
      </pc:sldChg>
      <pc:sldChg chg="del">
        <pc:chgData name="ITECH CORP" userId="8a353d5f2de0adf1" providerId="LiveId" clId="{3F15E18B-DAE4-42C8-BB8E-16ADD9CD0765}" dt="2021-08-31T15:24:56.859" v="66" actId="47"/>
        <pc:sldMkLst>
          <pc:docMk/>
          <pc:sldMk cId="3066898593" sldId="257"/>
        </pc:sldMkLst>
      </pc:sldChg>
      <pc:sldChg chg="del">
        <pc:chgData name="ITECH CORP" userId="8a353d5f2de0adf1" providerId="LiveId" clId="{3F15E18B-DAE4-42C8-BB8E-16ADD9CD0765}" dt="2021-08-31T15:24:56.859" v="66" actId="47"/>
        <pc:sldMkLst>
          <pc:docMk/>
          <pc:sldMk cId="2023535584" sldId="258"/>
        </pc:sldMkLst>
      </pc:sldChg>
      <pc:sldChg chg="del">
        <pc:chgData name="ITECH CORP" userId="8a353d5f2de0adf1" providerId="LiveId" clId="{3F15E18B-DAE4-42C8-BB8E-16ADD9CD0765}" dt="2021-08-31T15:15:58.117" v="6" actId="47"/>
        <pc:sldMkLst>
          <pc:docMk/>
          <pc:sldMk cId="3953500455" sldId="259"/>
        </pc:sldMkLst>
      </pc:sldChg>
      <pc:sldChg chg="del">
        <pc:chgData name="ITECH CORP" userId="8a353d5f2de0adf1" providerId="LiveId" clId="{3F15E18B-DAE4-42C8-BB8E-16ADD9CD0765}" dt="2021-08-31T15:24:56.859" v="66" actId="47"/>
        <pc:sldMkLst>
          <pc:docMk/>
          <pc:sldMk cId="1266157980" sldId="260"/>
        </pc:sldMkLst>
      </pc:sldChg>
      <pc:sldChg chg="del">
        <pc:chgData name="ITECH CORP" userId="8a353d5f2de0adf1" providerId="LiveId" clId="{3F15E18B-DAE4-42C8-BB8E-16ADD9CD0765}" dt="2021-08-31T15:24:56.859" v="66" actId="47"/>
        <pc:sldMkLst>
          <pc:docMk/>
          <pc:sldMk cId="1935360244" sldId="262"/>
        </pc:sldMkLst>
      </pc:sldChg>
      <pc:sldChg chg="modSp add mod">
        <pc:chgData name="ITECH CORP" userId="8a353d5f2de0adf1" providerId="LiveId" clId="{3F15E18B-DAE4-42C8-BB8E-16ADD9CD0765}" dt="2021-08-31T15:24:09.727" v="59" actId="27636"/>
        <pc:sldMkLst>
          <pc:docMk/>
          <pc:sldMk cId="0" sldId="263"/>
        </pc:sldMkLst>
        <pc:spChg chg="mod">
          <ac:chgData name="ITECH CORP" userId="8a353d5f2de0adf1" providerId="LiveId" clId="{3F15E18B-DAE4-42C8-BB8E-16ADD9CD0765}" dt="2021-08-31T15:24:07.227" v="57" actId="1076"/>
          <ac:spMkLst>
            <pc:docMk/>
            <pc:sldMk cId="0" sldId="263"/>
            <ac:spMk id="30721" creationId="{251C36FA-4967-4308-AE0F-77FDD193C404}"/>
          </ac:spMkLst>
        </pc:spChg>
        <pc:spChg chg="mod">
          <ac:chgData name="ITECH CORP" userId="8a353d5f2de0adf1" providerId="LiveId" clId="{3F15E18B-DAE4-42C8-BB8E-16ADD9CD0765}" dt="2021-08-31T15:24:09.727" v="59" actId="27636"/>
          <ac:spMkLst>
            <pc:docMk/>
            <pc:sldMk cId="0" sldId="263"/>
            <ac:spMk id="30722" creationId="{F74B82DC-A192-467C-BF7C-8C8F8A3BCC44}"/>
          </ac:spMkLst>
        </pc:spChg>
        <pc:spChg chg="mod">
          <ac:chgData name="ITECH CORP" userId="8a353d5f2de0adf1" providerId="LiveId" clId="{3F15E18B-DAE4-42C8-BB8E-16ADD9CD0765}" dt="2021-08-31T15:23:38.191" v="56" actId="2711"/>
          <ac:spMkLst>
            <pc:docMk/>
            <pc:sldMk cId="0" sldId="263"/>
            <ac:spMk id="30723" creationId="{B9C31CDF-7E53-47AB-B988-BAD63744A7E4}"/>
          </ac:spMkLst>
        </pc:spChg>
        <pc:spChg chg="mod">
          <ac:chgData name="ITECH CORP" userId="8a353d5f2de0adf1" providerId="LiveId" clId="{3F15E18B-DAE4-42C8-BB8E-16ADD9CD0765}" dt="2021-08-31T15:23:30.753" v="55" actId="2711"/>
          <ac:spMkLst>
            <pc:docMk/>
            <pc:sldMk cId="0" sldId="263"/>
            <ac:spMk id="30724" creationId="{774A1D23-B71F-4DF6-8A14-0FF78E287D46}"/>
          </ac:spMkLst>
        </pc:spChg>
      </pc:sldChg>
      <pc:sldChg chg="modSp add mod">
        <pc:chgData name="ITECH CORP" userId="8a353d5f2de0adf1" providerId="LiveId" clId="{3F15E18B-DAE4-42C8-BB8E-16ADD9CD0765}" dt="2021-09-01T02:55:37.888" v="198" actId="20577"/>
        <pc:sldMkLst>
          <pc:docMk/>
          <pc:sldMk cId="0" sldId="264"/>
        </pc:sldMkLst>
        <pc:spChg chg="mod">
          <ac:chgData name="ITECH CORP" userId="8a353d5f2de0adf1" providerId="LiveId" clId="{3F15E18B-DAE4-42C8-BB8E-16ADD9CD0765}" dt="2021-09-01T02:55:37.888" v="198" actId="20577"/>
          <ac:spMkLst>
            <pc:docMk/>
            <pc:sldMk cId="0" sldId="264"/>
            <ac:spMk id="31745" creationId="{7D70DBBD-798B-4FF5-9068-9AA7CBA2BFA7}"/>
          </ac:spMkLst>
        </pc:spChg>
        <pc:spChg chg="mod">
          <ac:chgData name="ITECH CORP" userId="8a353d5f2de0adf1" providerId="LiveId" clId="{3F15E18B-DAE4-42C8-BB8E-16ADD9CD0765}" dt="2021-08-31T15:24:27.422" v="64" actId="1076"/>
          <ac:spMkLst>
            <pc:docMk/>
            <pc:sldMk cId="0" sldId="264"/>
            <ac:spMk id="31746" creationId="{E77C9F2B-529E-4228-886D-11EEAAC9B085}"/>
          </ac:spMkLst>
        </pc:spChg>
        <pc:spChg chg="mod">
          <ac:chgData name="ITECH CORP" userId="8a353d5f2de0adf1" providerId="LiveId" clId="{3F15E18B-DAE4-42C8-BB8E-16ADD9CD0765}" dt="2021-08-31T15:24:27.422" v="64" actId="1076"/>
          <ac:spMkLst>
            <pc:docMk/>
            <pc:sldMk cId="0" sldId="264"/>
            <ac:spMk id="31747" creationId="{6B93DC5E-A7F6-4CC7-9DE0-AF14DADFC062}"/>
          </ac:spMkLst>
        </pc:spChg>
        <pc:spChg chg="mod">
          <ac:chgData name="ITECH CORP" userId="8a353d5f2de0adf1" providerId="LiveId" clId="{3F15E18B-DAE4-42C8-BB8E-16ADD9CD0765}" dt="2021-08-31T15:24:27.422" v="64" actId="1076"/>
          <ac:spMkLst>
            <pc:docMk/>
            <pc:sldMk cId="0" sldId="264"/>
            <ac:spMk id="31748" creationId="{5234D284-B851-413E-83D8-56F197F20CC2}"/>
          </ac:spMkLst>
        </pc:spChg>
        <pc:spChg chg="mod">
          <ac:chgData name="ITECH CORP" userId="8a353d5f2de0adf1" providerId="LiveId" clId="{3F15E18B-DAE4-42C8-BB8E-16ADD9CD0765}" dt="2021-08-31T15:24:27.422" v="64" actId="1076"/>
          <ac:spMkLst>
            <pc:docMk/>
            <pc:sldMk cId="0" sldId="264"/>
            <ac:spMk id="31749" creationId="{C4C98060-56E8-4C87-8683-6D37CE3CFDFA}"/>
          </ac:spMkLst>
        </pc:spChg>
        <pc:spChg chg="mod">
          <ac:chgData name="ITECH CORP" userId="8a353d5f2de0adf1" providerId="LiveId" clId="{3F15E18B-DAE4-42C8-BB8E-16ADD9CD0765}" dt="2021-08-31T15:24:27.422" v="64" actId="1076"/>
          <ac:spMkLst>
            <pc:docMk/>
            <pc:sldMk cId="0" sldId="264"/>
            <ac:spMk id="31750" creationId="{A350F568-1575-4B47-9D07-1C78F80F34D1}"/>
          </ac:spMkLst>
        </pc:spChg>
        <pc:spChg chg="mod">
          <ac:chgData name="ITECH CORP" userId="8a353d5f2de0adf1" providerId="LiveId" clId="{3F15E18B-DAE4-42C8-BB8E-16ADD9CD0765}" dt="2021-08-31T15:24:27.422" v="64" actId="1076"/>
          <ac:spMkLst>
            <pc:docMk/>
            <pc:sldMk cId="0" sldId="264"/>
            <ac:spMk id="31751" creationId="{AD198715-D202-49D4-9C94-461F4AB751A0}"/>
          </ac:spMkLst>
        </pc:spChg>
        <pc:spChg chg="mod">
          <ac:chgData name="ITECH CORP" userId="8a353d5f2de0adf1" providerId="LiveId" clId="{3F15E18B-DAE4-42C8-BB8E-16ADD9CD0765}" dt="2021-08-31T15:24:27.422" v="64" actId="1076"/>
          <ac:spMkLst>
            <pc:docMk/>
            <pc:sldMk cId="0" sldId="264"/>
            <ac:spMk id="31752" creationId="{FAA045F1-B915-4716-B342-AF3F985EA98D}"/>
          </ac:spMkLst>
        </pc:spChg>
        <pc:spChg chg="mod">
          <ac:chgData name="ITECH CORP" userId="8a353d5f2de0adf1" providerId="LiveId" clId="{3F15E18B-DAE4-42C8-BB8E-16ADD9CD0765}" dt="2021-08-31T15:24:27.422" v="64" actId="1076"/>
          <ac:spMkLst>
            <pc:docMk/>
            <pc:sldMk cId="0" sldId="264"/>
            <ac:spMk id="31753" creationId="{9F07182A-F3BA-4B75-9FF5-C7D8AADA71B1}"/>
          </ac:spMkLst>
        </pc:spChg>
        <pc:spChg chg="mod">
          <ac:chgData name="ITECH CORP" userId="8a353d5f2de0adf1" providerId="LiveId" clId="{3F15E18B-DAE4-42C8-BB8E-16ADD9CD0765}" dt="2021-08-31T15:24:27.422" v="64" actId="1076"/>
          <ac:spMkLst>
            <pc:docMk/>
            <pc:sldMk cId="0" sldId="264"/>
            <ac:spMk id="31754" creationId="{97BC8A6A-BABE-47A8-93FF-6B4E217AB1BD}"/>
          </ac:spMkLst>
        </pc:spChg>
        <pc:spChg chg="mod">
          <ac:chgData name="ITECH CORP" userId="8a353d5f2de0adf1" providerId="LiveId" clId="{3F15E18B-DAE4-42C8-BB8E-16ADD9CD0765}" dt="2021-08-31T15:24:27.422" v="64" actId="1076"/>
          <ac:spMkLst>
            <pc:docMk/>
            <pc:sldMk cId="0" sldId="264"/>
            <ac:spMk id="31755" creationId="{9347E9EA-A0F7-4332-858F-51685E253B48}"/>
          </ac:spMkLst>
        </pc:spChg>
        <pc:spChg chg="mod">
          <ac:chgData name="ITECH CORP" userId="8a353d5f2de0adf1" providerId="LiveId" clId="{3F15E18B-DAE4-42C8-BB8E-16ADD9CD0765}" dt="2021-08-31T15:24:27.422" v="64" actId="1076"/>
          <ac:spMkLst>
            <pc:docMk/>
            <pc:sldMk cId="0" sldId="264"/>
            <ac:spMk id="31756" creationId="{995095E9-798B-4799-8EAA-04EC9575C4FC}"/>
          </ac:spMkLst>
        </pc:spChg>
        <pc:spChg chg="mod">
          <ac:chgData name="ITECH CORP" userId="8a353d5f2de0adf1" providerId="LiveId" clId="{3F15E18B-DAE4-42C8-BB8E-16ADD9CD0765}" dt="2021-08-31T15:24:27.422" v="64" actId="1076"/>
          <ac:spMkLst>
            <pc:docMk/>
            <pc:sldMk cId="0" sldId="264"/>
            <ac:spMk id="31757" creationId="{BE18C35F-F8DB-4275-A4CA-753ABCBEB000}"/>
          </ac:spMkLst>
        </pc:spChg>
        <pc:spChg chg="mod">
          <ac:chgData name="ITECH CORP" userId="8a353d5f2de0adf1" providerId="LiveId" clId="{3F15E18B-DAE4-42C8-BB8E-16ADD9CD0765}" dt="2021-08-31T15:24:27.422" v="64" actId="1076"/>
          <ac:spMkLst>
            <pc:docMk/>
            <pc:sldMk cId="0" sldId="264"/>
            <ac:spMk id="31758" creationId="{43B359D7-FEC3-4CB7-98AB-8E66A930AD45}"/>
          </ac:spMkLst>
        </pc:spChg>
        <pc:spChg chg="mod">
          <ac:chgData name="ITECH CORP" userId="8a353d5f2de0adf1" providerId="LiveId" clId="{3F15E18B-DAE4-42C8-BB8E-16ADD9CD0765}" dt="2021-08-31T15:24:27.422" v="64" actId="1076"/>
          <ac:spMkLst>
            <pc:docMk/>
            <pc:sldMk cId="0" sldId="264"/>
            <ac:spMk id="31759" creationId="{7B4AA826-5FBE-4E3D-BF84-4725F2D6EB4C}"/>
          </ac:spMkLst>
        </pc:spChg>
        <pc:spChg chg="mod">
          <ac:chgData name="ITECH CORP" userId="8a353d5f2de0adf1" providerId="LiveId" clId="{3F15E18B-DAE4-42C8-BB8E-16ADD9CD0765}" dt="2021-08-31T15:24:27.422" v="64" actId="1076"/>
          <ac:spMkLst>
            <pc:docMk/>
            <pc:sldMk cId="0" sldId="264"/>
            <ac:spMk id="31760" creationId="{E5082151-1394-48D8-A046-6ED2EB1C7165}"/>
          </ac:spMkLst>
        </pc:spChg>
        <pc:spChg chg="mod">
          <ac:chgData name="ITECH CORP" userId="8a353d5f2de0adf1" providerId="LiveId" clId="{3F15E18B-DAE4-42C8-BB8E-16ADD9CD0765}" dt="2021-08-31T15:24:27.422" v="64" actId="1076"/>
          <ac:spMkLst>
            <pc:docMk/>
            <pc:sldMk cId="0" sldId="264"/>
            <ac:spMk id="31761" creationId="{612AA554-A5ED-452C-A368-8D26A3E6F4CD}"/>
          </ac:spMkLst>
        </pc:spChg>
        <pc:spChg chg="mod">
          <ac:chgData name="ITECH CORP" userId="8a353d5f2de0adf1" providerId="LiveId" clId="{3F15E18B-DAE4-42C8-BB8E-16ADD9CD0765}" dt="2021-08-31T15:24:27.422" v="64" actId="1076"/>
          <ac:spMkLst>
            <pc:docMk/>
            <pc:sldMk cId="0" sldId="264"/>
            <ac:spMk id="31762" creationId="{624C1184-7FA9-4205-9DC2-CAEE1EDD1F57}"/>
          </ac:spMkLst>
        </pc:spChg>
        <pc:spChg chg="mod">
          <ac:chgData name="ITECH CORP" userId="8a353d5f2de0adf1" providerId="LiveId" clId="{3F15E18B-DAE4-42C8-BB8E-16ADD9CD0765}" dt="2021-08-31T15:24:27.422" v="64" actId="1076"/>
          <ac:spMkLst>
            <pc:docMk/>
            <pc:sldMk cId="0" sldId="264"/>
            <ac:spMk id="31763" creationId="{C05111C9-8C2D-47D2-ACA6-8AACCB04EFE9}"/>
          </ac:spMkLst>
        </pc:spChg>
        <pc:spChg chg="mod">
          <ac:chgData name="ITECH CORP" userId="8a353d5f2de0adf1" providerId="LiveId" clId="{3F15E18B-DAE4-42C8-BB8E-16ADD9CD0765}" dt="2021-08-31T15:24:27.422" v="64" actId="1076"/>
          <ac:spMkLst>
            <pc:docMk/>
            <pc:sldMk cId="0" sldId="264"/>
            <ac:spMk id="31764" creationId="{B04A66DC-E237-4370-8716-65E74031CC22}"/>
          </ac:spMkLst>
        </pc:spChg>
        <pc:spChg chg="mod">
          <ac:chgData name="ITECH CORP" userId="8a353d5f2de0adf1" providerId="LiveId" clId="{3F15E18B-DAE4-42C8-BB8E-16ADD9CD0765}" dt="2021-08-31T15:24:27.422" v="64" actId="1076"/>
          <ac:spMkLst>
            <pc:docMk/>
            <pc:sldMk cId="0" sldId="264"/>
            <ac:spMk id="31765" creationId="{36F2A3C2-D408-4BB7-98FD-721D60692F3F}"/>
          </ac:spMkLst>
        </pc:spChg>
      </pc:sldChg>
      <pc:sldChg chg="add">
        <pc:chgData name="ITECH CORP" userId="8a353d5f2de0adf1" providerId="LiveId" clId="{3F15E18B-DAE4-42C8-BB8E-16ADD9CD0765}" dt="2021-08-31T15:15:48.507" v="0"/>
        <pc:sldMkLst>
          <pc:docMk/>
          <pc:sldMk cId="0" sldId="265"/>
        </pc:sldMkLst>
      </pc:sldChg>
      <pc:sldChg chg="modSp add mod">
        <pc:chgData name="ITECH CORP" userId="8a353d5f2de0adf1" providerId="LiveId" clId="{3F15E18B-DAE4-42C8-BB8E-16ADD9CD0765}" dt="2021-08-31T15:31:19.427" v="116" actId="1076"/>
        <pc:sldMkLst>
          <pc:docMk/>
          <pc:sldMk cId="0" sldId="268"/>
        </pc:sldMkLst>
        <pc:spChg chg="mod">
          <ac:chgData name="ITECH CORP" userId="8a353d5f2de0adf1" providerId="LiveId" clId="{3F15E18B-DAE4-42C8-BB8E-16ADD9CD0765}" dt="2021-08-31T15:31:19.427" v="116" actId="1076"/>
          <ac:spMkLst>
            <pc:docMk/>
            <pc:sldMk cId="0" sldId="268"/>
            <ac:spMk id="26625" creationId="{F5E41E34-4A86-4AF2-A75B-0B94CC9CFC0E}"/>
          </ac:spMkLst>
        </pc:spChg>
      </pc:sldChg>
      <pc:sldChg chg="del">
        <pc:chgData name="ITECH CORP" userId="8a353d5f2de0adf1" providerId="LiveId" clId="{3F15E18B-DAE4-42C8-BB8E-16ADD9CD0765}" dt="2021-08-31T15:24:56.859" v="66" actId="47"/>
        <pc:sldMkLst>
          <pc:docMk/>
          <pc:sldMk cId="1316663592" sldId="269"/>
        </pc:sldMkLst>
      </pc:sldChg>
      <pc:sldChg chg="del">
        <pc:chgData name="ITECH CORP" userId="8a353d5f2de0adf1" providerId="LiveId" clId="{3F15E18B-DAE4-42C8-BB8E-16ADD9CD0765}" dt="2021-08-31T15:24:56.859" v="66" actId="47"/>
        <pc:sldMkLst>
          <pc:docMk/>
          <pc:sldMk cId="2113840733" sldId="270"/>
        </pc:sldMkLst>
      </pc:sldChg>
      <pc:sldChg chg="del">
        <pc:chgData name="ITECH CORP" userId="8a353d5f2de0adf1" providerId="LiveId" clId="{3F15E18B-DAE4-42C8-BB8E-16ADD9CD0765}" dt="2021-08-31T15:24:56.859" v="66" actId="47"/>
        <pc:sldMkLst>
          <pc:docMk/>
          <pc:sldMk cId="1855796050" sldId="271"/>
        </pc:sldMkLst>
      </pc:sldChg>
      <pc:sldChg chg="del">
        <pc:chgData name="ITECH CORP" userId="8a353d5f2de0adf1" providerId="LiveId" clId="{3F15E18B-DAE4-42C8-BB8E-16ADD9CD0765}" dt="2021-08-31T15:24:56.859" v="66" actId="47"/>
        <pc:sldMkLst>
          <pc:docMk/>
          <pc:sldMk cId="59582380" sldId="272"/>
        </pc:sldMkLst>
      </pc:sldChg>
      <pc:sldChg chg="addSp delSp modSp add mod modClrScheme chgLayout modNotes">
        <pc:chgData name="ITECH CORP" userId="8a353d5f2de0adf1" providerId="LiveId" clId="{3F15E18B-DAE4-42C8-BB8E-16ADD9CD0765}" dt="2021-08-31T15:28:42.393" v="83" actId="478"/>
        <pc:sldMkLst>
          <pc:docMk/>
          <pc:sldMk cId="0" sldId="273"/>
        </pc:sldMkLst>
        <pc:spChg chg="add del mod ord">
          <ac:chgData name="ITECH CORP" userId="8a353d5f2de0adf1" providerId="LiveId" clId="{3F15E18B-DAE4-42C8-BB8E-16ADD9CD0765}" dt="2021-08-31T15:28:42.393" v="83" actId="478"/>
          <ac:spMkLst>
            <pc:docMk/>
            <pc:sldMk cId="0" sldId="273"/>
            <ac:spMk id="2" creationId="{798E89F7-4C24-4393-B5A5-9D806AB76A48}"/>
          </ac:spMkLst>
        </pc:spChg>
        <pc:spChg chg="add mod ord">
          <ac:chgData name="ITECH CORP" userId="8a353d5f2de0adf1" providerId="LiveId" clId="{3F15E18B-DAE4-42C8-BB8E-16ADD9CD0765}" dt="2021-08-31T15:28:12.560" v="74" actId="700"/>
          <ac:spMkLst>
            <pc:docMk/>
            <pc:sldMk cId="0" sldId="273"/>
            <ac:spMk id="3" creationId="{2D589929-BA30-4867-AECF-FDAC3B97356C}"/>
          </ac:spMkLst>
        </pc:spChg>
        <pc:spChg chg="add mod">
          <ac:chgData name="ITECH CORP" userId="8a353d5f2de0adf1" providerId="LiveId" clId="{3F15E18B-DAE4-42C8-BB8E-16ADD9CD0765}" dt="2021-08-31T15:19:35.588" v="27" actId="1076"/>
          <ac:spMkLst>
            <pc:docMk/>
            <pc:sldMk cId="0" sldId="273"/>
            <ac:spMk id="42" creationId="{0AFB7227-D644-4634-A665-E8C381350417}"/>
          </ac:spMkLst>
        </pc:spChg>
        <pc:spChg chg="mod">
          <ac:chgData name="ITECH CORP" userId="8a353d5f2de0adf1" providerId="LiveId" clId="{3F15E18B-DAE4-42C8-BB8E-16ADD9CD0765}" dt="2021-08-31T15:19:00.166" v="23" actId="1076"/>
          <ac:spMkLst>
            <pc:docMk/>
            <pc:sldMk cId="0" sldId="273"/>
            <ac:spMk id="36865" creationId="{E0D79FDA-D1FF-47BB-A243-257696805087}"/>
          </ac:spMkLst>
        </pc:spChg>
        <pc:spChg chg="mod">
          <ac:chgData name="ITECH CORP" userId="8a353d5f2de0adf1" providerId="LiveId" clId="{3F15E18B-DAE4-42C8-BB8E-16ADD9CD0765}" dt="2021-08-31T15:19:19.973" v="25" actId="21"/>
          <ac:spMkLst>
            <pc:docMk/>
            <pc:sldMk cId="0" sldId="273"/>
            <ac:spMk id="36866" creationId="{07E0FFC2-D28C-474E-9279-5BCFBA8AFD86}"/>
          </ac:spMkLst>
        </pc:spChg>
        <pc:spChg chg="mod">
          <ac:chgData name="ITECH CORP" userId="8a353d5f2de0adf1" providerId="LiveId" clId="{3F15E18B-DAE4-42C8-BB8E-16ADD9CD0765}" dt="2021-08-31T15:19:00.166" v="23" actId="1076"/>
          <ac:spMkLst>
            <pc:docMk/>
            <pc:sldMk cId="0" sldId="273"/>
            <ac:spMk id="36867" creationId="{49D8BC77-628B-48BE-8415-A51928889516}"/>
          </ac:spMkLst>
        </pc:spChg>
        <pc:spChg chg="mod">
          <ac:chgData name="ITECH CORP" userId="8a353d5f2de0adf1" providerId="LiveId" clId="{3F15E18B-DAE4-42C8-BB8E-16ADD9CD0765}" dt="2021-08-31T15:19:00.166" v="23" actId="1076"/>
          <ac:spMkLst>
            <pc:docMk/>
            <pc:sldMk cId="0" sldId="273"/>
            <ac:spMk id="36868" creationId="{12C8F1C1-7389-49FD-A2EC-E3263425CF1E}"/>
          </ac:spMkLst>
        </pc:spChg>
        <pc:spChg chg="mod">
          <ac:chgData name="ITECH CORP" userId="8a353d5f2de0adf1" providerId="LiveId" clId="{3F15E18B-DAE4-42C8-BB8E-16ADD9CD0765}" dt="2021-08-31T15:19:00.166" v="23" actId="1076"/>
          <ac:spMkLst>
            <pc:docMk/>
            <pc:sldMk cId="0" sldId="273"/>
            <ac:spMk id="36869" creationId="{79CA1591-9F36-4CA4-9508-4E8E98CD7D62}"/>
          </ac:spMkLst>
        </pc:spChg>
        <pc:spChg chg="mod">
          <ac:chgData name="ITECH CORP" userId="8a353d5f2de0adf1" providerId="LiveId" clId="{3F15E18B-DAE4-42C8-BB8E-16ADD9CD0765}" dt="2021-08-31T15:19:00.166" v="23" actId="1076"/>
          <ac:spMkLst>
            <pc:docMk/>
            <pc:sldMk cId="0" sldId="273"/>
            <ac:spMk id="36870" creationId="{F3909C06-B90E-408E-97D0-23FC79869006}"/>
          </ac:spMkLst>
        </pc:spChg>
        <pc:spChg chg="mod">
          <ac:chgData name="ITECH CORP" userId="8a353d5f2de0adf1" providerId="LiveId" clId="{3F15E18B-DAE4-42C8-BB8E-16ADD9CD0765}" dt="2021-08-31T15:19:00.166" v="23" actId="1076"/>
          <ac:spMkLst>
            <pc:docMk/>
            <pc:sldMk cId="0" sldId="273"/>
            <ac:spMk id="36871" creationId="{1BC6295F-6A4A-46E8-AFB7-46DED754D3D7}"/>
          </ac:spMkLst>
        </pc:spChg>
        <pc:spChg chg="mod">
          <ac:chgData name="ITECH CORP" userId="8a353d5f2de0adf1" providerId="LiveId" clId="{3F15E18B-DAE4-42C8-BB8E-16ADD9CD0765}" dt="2021-08-31T15:19:00.166" v="23" actId="1076"/>
          <ac:spMkLst>
            <pc:docMk/>
            <pc:sldMk cId="0" sldId="273"/>
            <ac:spMk id="36872" creationId="{ADABC50C-9EB2-4D22-9429-357D11C36BF5}"/>
          </ac:spMkLst>
        </pc:spChg>
        <pc:spChg chg="mod">
          <ac:chgData name="ITECH CORP" userId="8a353d5f2de0adf1" providerId="LiveId" clId="{3F15E18B-DAE4-42C8-BB8E-16ADD9CD0765}" dt="2021-08-31T15:19:00.166" v="23" actId="1076"/>
          <ac:spMkLst>
            <pc:docMk/>
            <pc:sldMk cId="0" sldId="273"/>
            <ac:spMk id="36873" creationId="{89D69559-704C-45BA-B5BB-4914AC828E5B}"/>
          </ac:spMkLst>
        </pc:spChg>
        <pc:spChg chg="mod">
          <ac:chgData name="ITECH CORP" userId="8a353d5f2de0adf1" providerId="LiveId" clId="{3F15E18B-DAE4-42C8-BB8E-16ADD9CD0765}" dt="2021-08-31T15:19:00.166" v="23" actId="1076"/>
          <ac:spMkLst>
            <pc:docMk/>
            <pc:sldMk cId="0" sldId="273"/>
            <ac:spMk id="36874" creationId="{2A32E9A7-15BB-482A-92CC-D30D34657853}"/>
          </ac:spMkLst>
        </pc:spChg>
        <pc:spChg chg="mod">
          <ac:chgData name="ITECH CORP" userId="8a353d5f2de0adf1" providerId="LiveId" clId="{3F15E18B-DAE4-42C8-BB8E-16ADD9CD0765}" dt="2021-08-31T15:19:00.166" v="23" actId="1076"/>
          <ac:spMkLst>
            <pc:docMk/>
            <pc:sldMk cId="0" sldId="273"/>
            <ac:spMk id="36875" creationId="{76328311-4F13-4E5D-88EA-0DDF296915FE}"/>
          </ac:spMkLst>
        </pc:spChg>
        <pc:spChg chg="mod">
          <ac:chgData name="ITECH CORP" userId="8a353d5f2de0adf1" providerId="LiveId" clId="{3F15E18B-DAE4-42C8-BB8E-16ADD9CD0765}" dt="2021-08-31T15:19:00.166" v="23" actId="1076"/>
          <ac:spMkLst>
            <pc:docMk/>
            <pc:sldMk cId="0" sldId="273"/>
            <ac:spMk id="36877" creationId="{08FAA30F-65CE-4758-98B8-2A4DD8ED7720}"/>
          </ac:spMkLst>
        </pc:spChg>
        <pc:spChg chg="mod">
          <ac:chgData name="ITECH CORP" userId="8a353d5f2de0adf1" providerId="LiveId" clId="{3F15E18B-DAE4-42C8-BB8E-16ADD9CD0765}" dt="2021-08-31T15:19:00.166" v="23" actId="1076"/>
          <ac:spMkLst>
            <pc:docMk/>
            <pc:sldMk cId="0" sldId="273"/>
            <ac:spMk id="36878" creationId="{55B2E41F-7D71-49CE-B78C-3D948A3C9C21}"/>
          </ac:spMkLst>
        </pc:spChg>
        <pc:spChg chg="mod">
          <ac:chgData name="ITECH CORP" userId="8a353d5f2de0adf1" providerId="LiveId" clId="{3F15E18B-DAE4-42C8-BB8E-16ADD9CD0765}" dt="2021-08-31T15:19:00.166" v="23" actId="1076"/>
          <ac:spMkLst>
            <pc:docMk/>
            <pc:sldMk cId="0" sldId="273"/>
            <ac:spMk id="36879" creationId="{37AD35E6-B35D-4E25-957B-3CD94D75F84D}"/>
          </ac:spMkLst>
        </pc:spChg>
        <pc:spChg chg="mod">
          <ac:chgData name="ITECH CORP" userId="8a353d5f2de0adf1" providerId="LiveId" clId="{3F15E18B-DAE4-42C8-BB8E-16ADD9CD0765}" dt="2021-08-31T15:19:00.166" v="23" actId="1076"/>
          <ac:spMkLst>
            <pc:docMk/>
            <pc:sldMk cId="0" sldId="273"/>
            <ac:spMk id="36880" creationId="{FC4217F7-F5FF-4403-983A-68C8DA7BEC91}"/>
          </ac:spMkLst>
        </pc:spChg>
        <pc:spChg chg="mod">
          <ac:chgData name="ITECH CORP" userId="8a353d5f2de0adf1" providerId="LiveId" clId="{3F15E18B-DAE4-42C8-BB8E-16ADD9CD0765}" dt="2021-08-31T15:19:00.166" v="23" actId="1076"/>
          <ac:spMkLst>
            <pc:docMk/>
            <pc:sldMk cId="0" sldId="273"/>
            <ac:spMk id="36881" creationId="{54ED1181-449C-4C22-A626-BB07B625250A}"/>
          </ac:spMkLst>
        </pc:spChg>
        <pc:spChg chg="mod">
          <ac:chgData name="ITECH CORP" userId="8a353d5f2de0adf1" providerId="LiveId" clId="{3F15E18B-DAE4-42C8-BB8E-16ADD9CD0765}" dt="2021-08-31T15:19:00.166" v="23" actId="1076"/>
          <ac:spMkLst>
            <pc:docMk/>
            <pc:sldMk cId="0" sldId="273"/>
            <ac:spMk id="36882" creationId="{EAAA86BB-6541-4D03-8A88-AD46B69DAAA3}"/>
          </ac:spMkLst>
        </pc:spChg>
        <pc:spChg chg="mod">
          <ac:chgData name="ITECH CORP" userId="8a353d5f2de0adf1" providerId="LiveId" clId="{3F15E18B-DAE4-42C8-BB8E-16ADD9CD0765}" dt="2021-08-31T15:19:00.166" v="23" actId="1076"/>
          <ac:spMkLst>
            <pc:docMk/>
            <pc:sldMk cId="0" sldId="273"/>
            <ac:spMk id="36883" creationId="{D95F9A9B-4534-4618-BD6F-8835958BA342}"/>
          </ac:spMkLst>
        </pc:spChg>
        <pc:spChg chg="mod">
          <ac:chgData name="ITECH CORP" userId="8a353d5f2de0adf1" providerId="LiveId" clId="{3F15E18B-DAE4-42C8-BB8E-16ADD9CD0765}" dt="2021-08-31T15:19:00.166" v="23" actId="1076"/>
          <ac:spMkLst>
            <pc:docMk/>
            <pc:sldMk cId="0" sldId="273"/>
            <ac:spMk id="36884" creationId="{7EAB6289-1C3D-4033-A0A7-E4759A16EC5C}"/>
          </ac:spMkLst>
        </pc:spChg>
        <pc:spChg chg="mod">
          <ac:chgData name="ITECH CORP" userId="8a353d5f2de0adf1" providerId="LiveId" clId="{3F15E18B-DAE4-42C8-BB8E-16ADD9CD0765}" dt="2021-08-31T15:19:00.166" v="23" actId="1076"/>
          <ac:spMkLst>
            <pc:docMk/>
            <pc:sldMk cId="0" sldId="273"/>
            <ac:spMk id="36885" creationId="{3FDF975F-2AF4-494C-ADCF-D6EEA9CDA830}"/>
          </ac:spMkLst>
        </pc:spChg>
        <pc:spChg chg="mod">
          <ac:chgData name="ITECH CORP" userId="8a353d5f2de0adf1" providerId="LiveId" clId="{3F15E18B-DAE4-42C8-BB8E-16ADD9CD0765}" dt="2021-08-31T15:19:00.166" v="23" actId="1076"/>
          <ac:spMkLst>
            <pc:docMk/>
            <pc:sldMk cId="0" sldId="273"/>
            <ac:spMk id="36886" creationId="{628B2303-0FE8-43F9-BB70-E31160AFF698}"/>
          </ac:spMkLst>
        </pc:spChg>
        <pc:spChg chg="mod">
          <ac:chgData name="ITECH CORP" userId="8a353d5f2de0adf1" providerId="LiveId" clId="{3F15E18B-DAE4-42C8-BB8E-16ADD9CD0765}" dt="2021-08-31T15:19:00.166" v="23" actId="1076"/>
          <ac:spMkLst>
            <pc:docMk/>
            <pc:sldMk cId="0" sldId="273"/>
            <ac:spMk id="36887" creationId="{26AA4D7F-836E-42B3-A33A-E7C35007B446}"/>
          </ac:spMkLst>
        </pc:spChg>
        <pc:spChg chg="mod">
          <ac:chgData name="ITECH CORP" userId="8a353d5f2de0adf1" providerId="LiveId" clId="{3F15E18B-DAE4-42C8-BB8E-16ADD9CD0765}" dt="2021-08-31T15:19:00.166" v="23" actId="1076"/>
          <ac:spMkLst>
            <pc:docMk/>
            <pc:sldMk cId="0" sldId="273"/>
            <ac:spMk id="36888" creationId="{263EE209-BFED-4F06-A37D-243CBAD3D68C}"/>
          </ac:spMkLst>
        </pc:spChg>
        <pc:spChg chg="mod">
          <ac:chgData name="ITECH CORP" userId="8a353d5f2de0adf1" providerId="LiveId" clId="{3F15E18B-DAE4-42C8-BB8E-16ADD9CD0765}" dt="2021-08-31T15:19:00.166" v="23" actId="1076"/>
          <ac:spMkLst>
            <pc:docMk/>
            <pc:sldMk cId="0" sldId="273"/>
            <ac:spMk id="36889" creationId="{A17C8005-ADF5-4ACC-A83B-16E3FD2B646E}"/>
          </ac:spMkLst>
        </pc:spChg>
        <pc:spChg chg="mod">
          <ac:chgData name="ITECH CORP" userId="8a353d5f2de0adf1" providerId="LiveId" clId="{3F15E18B-DAE4-42C8-BB8E-16ADD9CD0765}" dt="2021-08-31T15:19:00.166" v="23" actId="1076"/>
          <ac:spMkLst>
            <pc:docMk/>
            <pc:sldMk cId="0" sldId="273"/>
            <ac:spMk id="36891" creationId="{8C7A456A-BAD5-4FD8-A4A8-15397C773C5D}"/>
          </ac:spMkLst>
        </pc:spChg>
        <pc:spChg chg="mod">
          <ac:chgData name="ITECH CORP" userId="8a353d5f2de0adf1" providerId="LiveId" clId="{3F15E18B-DAE4-42C8-BB8E-16ADD9CD0765}" dt="2021-08-31T15:19:00.166" v="23" actId="1076"/>
          <ac:spMkLst>
            <pc:docMk/>
            <pc:sldMk cId="0" sldId="273"/>
            <ac:spMk id="36892" creationId="{A436B9E8-902F-4335-A3F8-8A43E7D18D34}"/>
          </ac:spMkLst>
        </pc:spChg>
        <pc:spChg chg="mod">
          <ac:chgData name="ITECH CORP" userId="8a353d5f2de0adf1" providerId="LiveId" clId="{3F15E18B-DAE4-42C8-BB8E-16ADD9CD0765}" dt="2021-08-31T15:19:00.166" v="23" actId="1076"/>
          <ac:spMkLst>
            <pc:docMk/>
            <pc:sldMk cId="0" sldId="273"/>
            <ac:spMk id="36893" creationId="{73026D3A-2566-47B7-AE9D-302E57FBA4F4}"/>
          </ac:spMkLst>
        </pc:spChg>
        <pc:spChg chg="mod">
          <ac:chgData name="ITECH CORP" userId="8a353d5f2de0adf1" providerId="LiveId" clId="{3F15E18B-DAE4-42C8-BB8E-16ADD9CD0765}" dt="2021-08-31T15:19:00.166" v="23" actId="1076"/>
          <ac:spMkLst>
            <pc:docMk/>
            <pc:sldMk cId="0" sldId="273"/>
            <ac:spMk id="36894" creationId="{13EF207F-2664-4A87-B1B4-50E23F16F8C6}"/>
          </ac:spMkLst>
        </pc:spChg>
        <pc:spChg chg="mod">
          <ac:chgData name="ITECH CORP" userId="8a353d5f2de0adf1" providerId="LiveId" clId="{3F15E18B-DAE4-42C8-BB8E-16ADD9CD0765}" dt="2021-08-31T15:19:00.166" v="23" actId="1076"/>
          <ac:spMkLst>
            <pc:docMk/>
            <pc:sldMk cId="0" sldId="273"/>
            <ac:spMk id="36895" creationId="{865F72A1-9BAC-4235-B88D-D17E6C1AB4F3}"/>
          </ac:spMkLst>
        </pc:spChg>
        <pc:spChg chg="mod">
          <ac:chgData name="ITECH CORP" userId="8a353d5f2de0adf1" providerId="LiveId" clId="{3F15E18B-DAE4-42C8-BB8E-16ADD9CD0765}" dt="2021-08-31T15:19:00.166" v="23" actId="1076"/>
          <ac:spMkLst>
            <pc:docMk/>
            <pc:sldMk cId="0" sldId="273"/>
            <ac:spMk id="36896" creationId="{5D1FAB65-DD0C-4059-860C-609DFBE230D1}"/>
          </ac:spMkLst>
        </pc:spChg>
        <pc:spChg chg="mod">
          <ac:chgData name="ITECH CORP" userId="8a353d5f2de0adf1" providerId="LiveId" clId="{3F15E18B-DAE4-42C8-BB8E-16ADD9CD0765}" dt="2021-08-31T15:19:00.166" v="23" actId="1076"/>
          <ac:spMkLst>
            <pc:docMk/>
            <pc:sldMk cId="0" sldId="273"/>
            <ac:spMk id="36897" creationId="{49456426-E6B5-4DBE-9408-9579E5554BA6}"/>
          </ac:spMkLst>
        </pc:spChg>
        <pc:spChg chg="mod">
          <ac:chgData name="ITECH CORP" userId="8a353d5f2de0adf1" providerId="LiveId" clId="{3F15E18B-DAE4-42C8-BB8E-16ADD9CD0765}" dt="2021-08-31T15:19:00.166" v="23" actId="1076"/>
          <ac:spMkLst>
            <pc:docMk/>
            <pc:sldMk cId="0" sldId="273"/>
            <ac:spMk id="36898" creationId="{DAF5FA80-5DAF-491D-96C2-D8D36238A1A7}"/>
          </ac:spMkLst>
        </pc:spChg>
        <pc:spChg chg="mod">
          <ac:chgData name="ITECH CORP" userId="8a353d5f2de0adf1" providerId="LiveId" clId="{3F15E18B-DAE4-42C8-BB8E-16ADD9CD0765}" dt="2021-08-31T15:19:00.166" v="23" actId="1076"/>
          <ac:spMkLst>
            <pc:docMk/>
            <pc:sldMk cId="0" sldId="273"/>
            <ac:spMk id="36899" creationId="{2F4EAF6E-4FA8-4B91-9AC9-18E5097B40AF}"/>
          </ac:spMkLst>
        </pc:spChg>
        <pc:spChg chg="mod">
          <ac:chgData name="ITECH CORP" userId="8a353d5f2de0adf1" providerId="LiveId" clId="{3F15E18B-DAE4-42C8-BB8E-16ADD9CD0765}" dt="2021-08-31T15:19:00.166" v="23" actId="1076"/>
          <ac:spMkLst>
            <pc:docMk/>
            <pc:sldMk cId="0" sldId="273"/>
            <ac:spMk id="36900" creationId="{FA30E448-1235-4437-B197-BFC863AE1EDD}"/>
          </ac:spMkLst>
        </pc:spChg>
        <pc:spChg chg="mod">
          <ac:chgData name="ITECH CORP" userId="8a353d5f2de0adf1" providerId="LiveId" clId="{3F15E18B-DAE4-42C8-BB8E-16ADD9CD0765}" dt="2021-08-31T15:19:00.166" v="23" actId="1076"/>
          <ac:spMkLst>
            <pc:docMk/>
            <pc:sldMk cId="0" sldId="273"/>
            <ac:spMk id="36901" creationId="{DE2A3826-9A0C-4715-BFC3-574291099BAB}"/>
          </ac:spMkLst>
        </pc:spChg>
        <pc:spChg chg="mod">
          <ac:chgData name="ITECH CORP" userId="8a353d5f2de0adf1" providerId="LiveId" clId="{3F15E18B-DAE4-42C8-BB8E-16ADD9CD0765}" dt="2021-08-31T15:19:00.166" v="23" actId="1076"/>
          <ac:spMkLst>
            <pc:docMk/>
            <pc:sldMk cId="0" sldId="273"/>
            <ac:spMk id="36902" creationId="{93E10068-EC32-46A0-91E8-39F7C2FF27E4}"/>
          </ac:spMkLst>
        </pc:spChg>
        <pc:spChg chg="mod">
          <ac:chgData name="ITECH CORP" userId="8a353d5f2de0adf1" providerId="LiveId" clId="{3F15E18B-DAE4-42C8-BB8E-16ADD9CD0765}" dt="2021-08-31T15:19:00.166" v="23" actId="1076"/>
          <ac:spMkLst>
            <pc:docMk/>
            <pc:sldMk cId="0" sldId="273"/>
            <ac:spMk id="36903" creationId="{378E40B4-4F37-497F-BF12-A85E76AC04F1}"/>
          </ac:spMkLst>
        </pc:spChg>
        <pc:spChg chg="mod">
          <ac:chgData name="ITECH CORP" userId="8a353d5f2de0adf1" providerId="LiveId" clId="{3F15E18B-DAE4-42C8-BB8E-16ADD9CD0765}" dt="2021-08-31T15:19:00.166" v="23" actId="1076"/>
          <ac:spMkLst>
            <pc:docMk/>
            <pc:sldMk cId="0" sldId="273"/>
            <ac:spMk id="36904" creationId="{CBBC3890-B5BB-4CB2-8D36-A974948CDA42}"/>
          </ac:spMkLst>
        </pc:spChg>
        <pc:grpChg chg="mod">
          <ac:chgData name="ITECH CORP" userId="8a353d5f2de0adf1" providerId="LiveId" clId="{3F15E18B-DAE4-42C8-BB8E-16ADD9CD0765}" dt="2021-08-31T15:19:00.166" v="23" actId="1076"/>
          <ac:grpSpMkLst>
            <pc:docMk/>
            <pc:sldMk cId="0" sldId="273"/>
            <ac:grpSpMk id="36876" creationId="{8B440F97-16F9-4AD4-8949-C609713C5AD6}"/>
          </ac:grpSpMkLst>
        </pc:grpChg>
        <pc:grpChg chg="mod">
          <ac:chgData name="ITECH CORP" userId="8a353d5f2de0adf1" providerId="LiveId" clId="{3F15E18B-DAE4-42C8-BB8E-16ADD9CD0765}" dt="2021-08-31T15:19:00.166" v="23" actId="1076"/>
          <ac:grpSpMkLst>
            <pc:docMk/>
            <pc:sldMk cId="0" sldId="273"/>
            <ac:grpSpMk id="36890" creationId="{1F7657F4-9478-4663-B58F-EE88183E8E1B}"/>
          </ac:grpSpMkLst>
        </pc:grpChg>
      </pc:sldChg>
      <pc:sldChg chg="addSp delSp modSp add mod modClrScheme chgLayout modNotes">
        <pc:chgData name="ITECH CORP" userId="8a353d5f2de0adf1" providerId="LiveId" clId="{3F15E18B-DAE4-42C8-BB8E-16ADD9CD0765}" dt="2021-08-31T15:28:57.126" v="87" actId="1076"/>
        <pc:sldMkLst>
          <pc:docMk/>
          <pc:sldMk cId="0" sldId="274"/>
        </pc:sldMkLst>
        <pc:spChg chg="add mod ord">
          <ac:chgData name="ITECH CORP" userId="8a353d5f2de0adf1" providerId="LiveId" clId="{3F15E18B-DAE4-42C8-BB8E-16ADD9CD0765}" dt="2021-08-31T15:28:57.126" v="87" actId="1076"/>
          <ac:spMkLst>
            <pc:docMk/>
            <pc:sldMk cId="0" sldId="274"/>
            <ac:spMk id="2" creationId="{7D79E6BE-C647-4CC4-8CB3-73F732C93442}"/>
          </ac:spMkLst>
        </pc:spChg>
        <pc:spChg chg="add del mod ord">
          <ac:chgData name="ITECH CORP" userId="8a353d5f2de0adf1" providerId="LiveId" clId="{3F15E18B-DAE4-42C8-BB8E-16ADD9CD0765}" dt="2021-08-31T15:28:47.998" v="85" actId="478"/>
          <ac:spMkLst>
            <pc:docMk/>
            <pc:sldMk cId="0" sldId="274"/>
            <ac:spMk id="3" creationId="{12347551-B1F9-4995-A959-608665539458}"/>
          </ac:spMkLst>
        </pc:spChg>
        <pc:spChg chg="add mod">
          <ac:chgData name="ITECH CORP" userId="8a353d5f2de0adf1" providerId="LiveId" clId="{3F15E18B-DAE4-42C8-BB8E-16ADD9CD0765}" dt="2021-08-31T15:28:23.862" v="76" actId="21"/>
          <ac:spMkLst>
            <pc:docMk/>
            <pc:sldMk cId="0" sldId="274"/>
            <ac:spMk id="46" creationId="{1D3946B7-CA9E-4C52-BA34-E4BEF4506AA0}"/>
          </ac:spMkLst>
        </pc:spChg>
        <pc:spChg chg="mod">
          <ac:chgData name="ITECH CORP" userId="8a353d5f2de0adf1" providerId="LiveId" clId="{3F15E18B-DAE4-42C8-BB8E-16ADD9CD0765}" dt="2021-08-31T15:28:54.189" v="86" actId="1076"/>
          <ac:spMkLst>
            <pc:docMk/>
            <pc:sldMk cId="0" sldId="274"/>
            <ac:spMk id="38913" creationId="{E43B7014-5C9C-4661-A41A-DB461F6E3FA8}"/>
          </ac:spMkLst>
        </pc:spChg>
        <pc:spChg chg="mod">
          <ac:chgData name="ITECH CORP" userId="8a353d5f2de0adf1" providerId="LiveId" clId="{3F15E18B-DAE4-42C8-BB8E-16ADD9CD0765}" dt="2021-08-31T15:28:54.189" v="86" actId="1076"/>
          <ac:spMkLst>
            <pc:docMk/>
            <pc:sldMk cId="0" sldId="274"/>
            <ac:spMk id="38915" creationId="{22BA0B57-386A-4AEC-8FD4-035E047C1165}"/>
          </ac:spMkLst>
        </pc:spChg>
        <pc:spChg chg="del mod">
          <ac:chgData name="ITECH CORP" userId="8a353d5f2de0adf1" providerId="LiveId" clId="{3F15E18B-DAE4-42C8-BB8E-16ADD9CD0765}" dt="2021-08-31T15:21:33.626" v="32" actId="478"/>
          <ac:spMkLst>
            <pc:docMk/>
            <pc:sldMk cId="0" sldId="274"/>
            <ac:spMk id="38916" creationId="{54E1DEF9-8FB9-4B2F-B69A-F6E8EBF056E1}"/>
          </ac:spMkLst>
        </pc:spChg>
        <pc:spChg chg="mod">
          <ac:chgData name="ITECH CORP" userId="8a353d5f2de0adf1" providerId="LiveId" clId="{3F15E18B-DAE4-42C8-BB8E-16ADD9CD0765}" dt="2021-08-31T15:28:54.189" v="86" actId="1076"/>
          <ac:spMkLst>
            <pc:docMk/>
            <pc:sldMk cId="0" sldId="274"/>
            <ac:spMk id="38917" creationId="{B1A5E60C-6E19-400E-BF22-873E5C9DCCA0}"/>
          </ac:spMkLst>
        </pc:spChg>
        <pc:spChg chg="mod">
          <ac:chgData name="ITECH CORP" userId="8a353d5f2de0adf1" providerId="LiveId" clId="{3F15E18B-DAE4-42C8-BB8E-16ADD9CD0765}" dt="2021-08-31T15:28:54.189" v="86" actId="1076"/>
          <ac:spMkLst>
            <pc:docMk/>
            <pc:sldMk cId="0" sldId="274"/>
            <ac:spMk id="38918" creationId="{52983061-DC4A-4865-969C-01C770928FCA}"/>
          </ac:spMkLst>
        </pc:spChg>
        <pc:spChg chg="mod">
          <ac:chgData name="ITECH CORP" userId="8a353d5f2de0adf1" providerId="LiveId" clId="{3F15E18B-DAE4-42C8-BB8E-16ADD9CD0765}" dt="2021-08-31T15:28:54.189" v="86" actId="1076"/>
          <ac:spMkLst>
            <pc:docMk/>
            <pc:sldMk cId="0" sldId="274"/>
            <ac:spMk id="38919" creationId="{48798178-1900-431D-8D87-1931E79C8D57}"/>
          </ac:spMkLst>
        </pc:spChg>
        <pc:spChg chg="mod">
          <ac:chgData name="ITECH CORP" userId="8a353d5f2de0adf1" providerId="LiveId" clId="{3F15E18B-DAE4-42C8-BB8E-16ADD9CD0765}" dt="2021-08-31T15:28:54.189" v="86" actId="1076"/>
          <ac:spMkLst>
            <pc:docMk/>
            <pc:sldMk cId="0" sldId="274"/>
            <ac:spMk id="38920" creationId="{F80CF83D-E966-4CEE-8B23-605959066B3D}"/>
          </ac:spMkLst>
        </pc:spChg>
        <pc:spChg chg="mod">
          <ac:chgData name="ITECH CORP" userId="8a353d5f2de0adf1" providerId="LiveId" clId="{3F15E18B-DAE4-42C8-BB8E-16ADD9CD0765}" dt="2021-08-31T15:28:54.189" v="86" actId="1076"/>
          <ac:spMkLst>
            <pc:docMk/>
            <pc:sldMk cId="0" sldId="274"/>
            <ac:spMk id="38921" creationId="{533DEE62-A870-4325-AFF2-D330E4296F49}"/>
          </ac:spMkLst>
        </pc:spChg>
        <pc:spChg chg="mod">
          <ac:chgData name="ITECH CORP" userId="8a353d5f2de0adf1" providerId="LiveId" clId="{3F15E18B-DAE4-42C8-BB8E-16ADD9CD0765}" dt="2021-08-31T15:28:54.189" v="86" actId="1076"/>
          <ac:spMkLst>
            <pc:docMk/>
            <pc:sldMk cId="0" sldId="274"/>
            <ac:spMk id="38923" creationId="{8D90106F-08B0-4408-AF28-42850419C5EF}"/>
          </ac:spMkLst>
        </pc:spChg>
        <pc:spChg chg="mod">
          <ac:chgData name="ITECH CORP" userId="8a353d5f2de0adf1" providerId="LiveId" clId="{3F15E18B-DAE4-42C8-BB8E-16ADD9CD0765}" dt="2021-08-31T15:28:54.189" v="86" actId="1076"/>
          <ac:spMkLst>
            <pc:docMk/>
            <pc:sldMk cId="0" sldId="274"/>
            <ac:spMk id="38924" creationId="{EB748D86-8974-4CDA-B7AB-9AF00788207E}"/>
          </ac:spMkLst>
        </pc:spChg>
        <pc:spChg chg="mod">
          <ac:chgData name="ITECH CORP" userId="8a353d5f2de0adf1" providerId="LiveId" clId="{3F15E18B-DAE4-42C8-BB8E-16ADD9CD0765}" dt="2021-08-31T15:28:54.189" v="86" actId="1076"/>
          <ac:spMkLst>
            <pc:docMk/>
            <pc:sldMk cId="0" sldId="274"/>
            <ac:spMk id="38925" creationId="{C391C2C5-7379-4977-B69A-0703E02D7964}"/>
          </ac:spMkLst>
        </pc:spChg>
        <pc:spChg chg="mod">
          <ac:chgData name="ITECH CORP" userId="8a353d5f2de0adf1" providerId="LiveId" clId="{3F15E18B-DAE4-42C8-BB8E-16ADD9CD0765}" dt="2021-08-31T15:28:54.189" v="86" actId="1076"/>
          <ac:spMkLst>
            <pc:docMk/>
            <pc:sldMk cId="0" sldId="274"/>
            <ac:spMk id="38926" creationId="{AA0DFA52-E7B3-4216-820E-6CBCBCC882CC}"/>
          </ac:spMkLst>
        </pc:spChg>
        <pc:spChg chg="mod">
          <ac:chgData name="ITECH CORP" userId="8a353d5f2de0adf1" providerId="LiveId" clId="{3F15E18B-DAE4-42C8-BB8E-16ADD9CD0765}" dt="2021-08-31T15:28:54.189" v="86" actId="1076"/>
          <ac:spMkLst>
            <pc:docMk/>
            <pc:sldMk cId="0" sldId="274"/>
            <ac:spMk id="38927" creationId="{026FBF32-D067-4635-B4E5-940CD3098DA6}"/>
          </ac:spMkLst>
        </pc:spChg>
        <pc:spChg chg="mod">
          <ac:chgData name="ITECH CORP" userId="8a353d5f2de0adf1" providerId="LiveId" clId="{3F15E18B-DAE4-42C8-BB8E-16ADD9CD0765}" dt="2021-08-31T15:28:54.189" v="86" actId="1076"/>
          <ac:spMkLst>
            <pc:docMk/>
            <pc:sldMk cId="0" sldId="274"/>
            <ac:spMk id="38928" creationId="{AA2C33FA-ED5E-4CF7-BD2C-02D8DD0908A1}"/>
          </ac:spMkLst>
        </pc:spChg>
        <pc:spChg chg="mod">
          <ac:chgData name="ITECH CORP" userId="8a353d5f2de0adf1" providerId="LiveId" clId="{3F15E18B-DAE4-42C8-BB8E-16ADD9CD0765}" dt="2021-08-31T15:28:54.189" v="86" actId="1076"/>
          <ac:spMkLst>
            <pc:docMk/>
            <pc:sldMk cId="0" sldId="274"/>
            <ac:spMk id="38929" creationId="{E207592F-B4C1-4E34-9C39-8AFCE3EA2A85}"/>
          </ac:spMkLst>
        </pc:spChg>
        <pc:spChg chg="mod">
          <ac:chgData name="ITECH CORP" userId="8a353d5f2de0adf1" providerId="LiveId" clId="{3F15E18B-DAE4-42C8-BB8E-16ADD9CD0765}" dt="2021-08-31T15:28:54.189" v="86" actId="1076"/>
          <ac:spMkLst>
            <pc:docMk/>
            <pc:sldMk cId="0" sldId="274"/>
            <ac:spMk id="38930" creationId="{28F0A437-81E6-464C-B351-0F7DB8D03F29}"/>
          </ac:spMkLst>
        </pc:spChg>
        <pc:spChg chg="mod">
          <ac:chgData name="ITECH CORP" userId="8a353d5f2de0adf1" providerId="LiveId" clId="{3F15E18B-DAE4-42C8-BB8E-16ADD9CD0765}" dt="2021-08-31T15:28:54.189" v="86" actId="1076"/>
          <ac:spMkLst>
            <pc:docMk/>
            <pc:sldMk cId="0" sldId="274"/>
            <ac:spMk id="38931" creationId="{D9BDD62B-A667-45A9-BE44-84893A2C89E0}"/>
          </ac:spMkLst>
        </pc:spChg>
        <pc:spChg chg="mod">
          <ac:chgData name="ITECH CORP" userId="8a353d5f2de0adf1" providerId="LiveId" clId="{3F15E18B-DAE4-42C8-BB8E-16ADD9CD0765}" dt="2021-08-31T15:28:54.189" v="86" actId="1076"/>
          <ac:spMkLst>
            <pc:docMk/>
            <pc:sldMk cId="0" sldId="274"/>
            <ac:spMk id="38932" creationId="{448ADEDE-8EA6-404B-8E07-92A63886DB91}"/>
          </ac:spMkLst>
        </pc:spChg>
        <pc:spChg chg="mod">
          <ac:chgData name="ITECH CORP" userId="8a353d5f2de0adf1" providerId="LiveId" clId="{3F15E18B-DAE4-42C8-BB8E-16ADD9CD0765}" dt="2021-08-31T15:28:54.189" v="86" actId="1076"/>
          <ac:spMkLst>
            <pc:docMk/>
            <pc:sldMk cId="0" sldId="274"/>
            <ac:spMk id="38933" creationId="{0D433F13-A199-442A-977A-700AE1B0E227}"/>
          </ac:spMkLst>
        </pc:spChg>
        <pc:spChg chg="mod">
          <ac:chgData name="ITECH CORP" userId="8a353d5f2de0adf1" providerId="LiveId" clId="{3F15E18B-DAE4-42C8-BB8E-16ADD9CD0765}" dt="2021-08-31T15:28:54.189" v="86" actId="1076"/>
          <ac:spMkLst>
            <pc:docMk/>
            <pc:sldMk cId="0" sldId="274"/>
            <ac:spMk id="38934" creationId="{62FEF34A-3C8B-408C-97D3-0D8816C37318}"/>
          </ac:spMkLst>
        </pc:spChg>
        <pc:spChg chg="mod">
          <ac:chgData name="ITECH CORP" userId="8a353d5f2de0adf1" providerId="LiveId" clId="{3F15E18B-DAE4-42C8-BB8E-16ADD9CD0765}" dt="2021-08-31T15:28:54.189" v="86" actId="1076"/>
          <ac:spMkLst>
            <pc:docMk/>
            <pc:sldMk cId="0" sldId="274"/>
            <ac:spMk id="38935" creationId="{4E3F187C-67AF-4D0A-A099-E311C773DD7B}"/>
          </ac:spMkLst>
        </pc:spChg>
        <pc:spChg chg="mod">
          <ac:chgData name="ITECH CORP" userId="8a353d5f2de0adf1" providerId="LiveId" clId="{3F15E18B-DAE4-42C8-BB8E-16ADD9CD0765}" dt="2021-08-31T15:28:54.189" v="86" actId="1076"/>
          <ac:spMkLst>
            <pc:docMk/>
            <pc:sldMk cId="0" sldId="274"/>
            <ac:spMk id="38938" creationId="{A9D2840E-DABC-4674-A6C9-37FA4E0D727D}"/>
          </ac:spMkLst>
        </pc:spChg>
        <pc:spChg chg="mod">
          <ac:chgData name="ITECH CORP" userId="8a353d5f2de0adf1" providerId="LiveId" clId="{3F15E18B-DAE4-42C8-BB8E-16ADD9CD0765}" dt="2021-08-31T15:28:54.189" v="86" actId="1076"/>
          <ac:spMkLst>
            <pc:docMk/>
            <pc:sldMk cId="0" sldId="274"/>
            <ac:spMk id="38939" creationId="{2DCE4C54-E1B3-4493-876D-B675D739E028}"/>
          </ac:spMkLst>
        </pc:spChg>
        <pc:spChg chg="mod">
          <ac:chgData name="ITECH CORP" userId="8a353d5f2de0adf1" providerId="LiveId" clId="{3F15E18B-DAE4-42C8-BB8E-16ADD9CD0765}" dt="2021-08-31T15:28:54.189" v="86" actId="1076"/>
          <ac:spMkLst>
            <pc:docMk/>
            <pc:sldMk cId="0" sldId="274"/>
            <ac:spMk id="38940" creationId="{71AF06B6-D41E-4481-AE8B-5787695525B4}"/>
          </ac:spMkLst>
        </pc:spChg>
        <pc:spChg chg="mod">
          <ac:chgData name="ITECH CORP" userId="8a353d5f2de0adf1" providerId="LiveId" clId="{3F15E18B-DAE4-42C8-BB8E-16ADD9CD0765}" dt="2021-08-31T15:28:54.189" v="86" actId="1076"/>
          <ac:spMkLst>
            <pc:docMk/>
            <pc:sldMk cId="0" sldId="274"/>
            <ac:spMk id="38941" creationId="{1897EBEB-CE3A-48A8-ACF8-8FF42F6FD5BA}"/>
          </ac:spMkLst>
        </pc:spChg>
        <pc:spChg chg="mod">
          <ac:chgData name="ITECH CORP" userId="8a353d5f2de0adf1" providerId="LiveId" clId="{3F15E18B-DAE4-42C8-BB8E-16ADD9CD0765}" dt="2021-08-31T15:28:54.189" v="86" actId="1076"/>
          <ac:spMkLst>
            <pc:docMk/>
            <pc:sldMk cId="0" sldId="274"/>
            <ac:spMk id="38942" creationId="{74B98FF7-CF35-4680-B23D-424D12B88435}"/>
          </ac:spMkLst>
        </pc:spChg>
        <pc:spChg chg="mod">
          <ac:chgData name="ITECH CORP" userId="8a353d5f2de0adf1" providerId="LiveId" clId="{3F15E18B-DAE4-42C8-BB8E-16ADD9CD0765}" dt="2021-08-31T15:28:54.189" v="86" actId="1076"/>
          <ac:spMkLst>
            <pc:docMk/>
            <pc:sldMk cId="0" sldId="274"/>
            <ac:spMk id="38943" creationId="{08B2C8F9-2C69-43FD-80A6-1681DE46301F}"/>
          </ac:spMkLst>
        </pc:spChg>
        <pc:spChg chg="mod">
          <ac:chgData name="ITECH CORP" userId="8a353d5f2de0adf1" providerId="LiveId" clId="{3F15E18B-DAE4-42C8-BB8E-16ADD9CD0765}" dt="2021-08-31T15:28:54.189" v="86" actId="1076"/>
          <ac:spMkLst>
            <pc:docMk/>
            <pc:sldMk cId="0" sldId="274"/>
            <ac:spMk id="38944" creationId="{665547B2-488A-4412-985B-78BCA2AD7D24}"/>
          </ac:spMkLst>
        </pc:spChg>
        <pc:spChg chg="mod">
          <ac:chgData name="ITECH CORP" userId="8a353d5f2de0adf1" providerId="LiveId" clId="{3F15E18B-DAE4-42C8-BB8E-16ADD9CD0765}" dt="2021-08-31T15:28:54.189" v="86" actId="1076"/>
          <ac:spMkLst>
            <pc:docMk/>
            <pc:sldMk cId="0" sldId="274"/>
            <ac:spMk id="38945" creationId="{F162B9B3-7C42-46F6-9F7D-B05F1A3DF1E1}"/>
          </ac:spMkLst>
        </pc:spChg>
        <pc:spChg chg="mod">
          <ac:chgData name="ITECH CORP" userId="8a353d5f2de0adf1" providerId="LiveId" clId="{3F15E18B-DAE4-42C8-BB8E-16ADD9CD0765}" dt="2021-08-31T15:28:54.189" v="86" actId="1076"/>
          <ac:spMkLst>
            <pc:docMk/>
            <pc:sldMk cId="0" sldId="274"/>
            <ac:spMk id="38946" creationId="{AEEE0AF9-CC35-4E18-B580-F584879B42C1}"/>
          </ac:spMkLst>
        </pc:spChg>
        <pc:spChg chg="mod">
          <ac:chgData name="ITECH CORP" userId="8a353d5f2de0adf1" providerId="LiveId" clId="{3F15E18B-DAE4-42C8-BB8E-16ADD9CD0765}" dt="2021-08-31T15:28:54.189" v="86" actId="1076"/>
          <ac:spMkLst>
            <pc:docMk/>
            <pc:sldMk cId="0" sldId="274"/>
            <ac:spMk id="38947" creationId="{168C3117-9227-4D97-9B59-4CABF9BBBA4A}"/>
          </ac:spMkLst>
        </pc:spChg>
        <pc:spChg chg="mod">
          <ac:chgData name="ITECH CORP" userId="8a353d5f2de0adf1" providerId="LiveId" clId="{3F15E18B-DAE4-42C8-BB8E-16ADD9CD0765}" dt="2021-08-31T15:28:54.189" v="86" actId="1076"/>
          <ac:spMkLst>
            <pc:docMk/>
            <pc:sldMk cId="0" sldId="274"/>
            <ac:spMk id="38948" creationId="{2E6F9EA4-9EE0-4AA6-B555-B396793CD854}"/>
          </ac:spMkLst>
        </pc:spChg>
        <pc:spChg chg="mod">
          <ac:chgData name="ITECH CORP" userId="8a353d5f2de0adf1" providerId="LiveId" clId="{3F15E18B-DAE4-42C8-BB8E-16ADD9CD0765}" dt="2021-08-31T15:28:54.189" v="86" actId="1076"/>
          <ac:spMkLst>
            <pc:docMk/>
            <pc:sldMk cId="0" sldId="274"/>
            <ac:spMk id="38949" creationId="{0421989C-F076-40A1-95D4-642FEEB94B0F}"/>
          </ac:spMkLst>
        </pc:spChg>
        <pc:spChg chg="mod">
          <ac:chgData name="ITECH CORP" userId="8a353d5f2de0adf1" providerId="LiveId" clId="{3F15E18B-DAE4-42C8-BB8E-16ADD9CD0765}" dt="2021-08-31T15:28:54.189" v="86" actId="1076"/>
          <ac:spMkLst>
            <pc:docMk/>
            <pc:sldMk cId="0" sldId="274"/>
            <ac:spMk id="38950" creationId="{026B7E9F-EB9F-48E6-8767-EE0DC69F64F0}"/>
          </ac:spMkLst>
        </pc:spChg>
        <pc:spChg chg="mod">
          <ac:chgData name="ITECH CORP" userId="8a353d5f2de0adf1" providerId="LiveId" clId="{3F15E18B-DAE4-42C8-BB8E-16ADD9CD0765}" dt="2021-08-31T15:28:54.189" v="86" actId="1076"/>
          <ac:spMkLst>
            <pc:docMk/>
            <pc:sldMk cId="0" sldId="274"/>
            <ac:spMk id="38951" creationId="{663477D8-CE91-4DD7-AF0E-ADD5C31D1090}"/>
          </ac:spMkLst>
        </pc:spChg>
        <pc:spChg chg="mod">
          <ac:chgData name="ITECH CORP" userId="8a353d5f2de0adf1" providerId="LiveId" clId="{3F15E18B-DAE4-42C8-BB8E-16ADD9CD0765}" dt="2021-08-31T15:28:54.189" v="86" actId="1076"/>
          <ac:spMkLst>
            <pc:docMk/>
            <pc:sldMk cId="0" sldId="274"/>
            <ac:spMk id="38952" creationId="{9081F0BB-AD82-41C5-9899-940663044FC7}"/>
          </ac:spMkLst>
        </pc:spChg>
        <pc:spChg chg="mod">
          <ac:chgData name="ITECH CORP" userId="8a353d5f2de0adf1" providerId="LiveId" clId="{3F15E18B-DAE4-42C8-BB8E-16ADD9CD0765}" dt="2021-08-31T15:28:54.189" v="86" actId="1076"/>
          <ac:spMkLst>
            <pc:docMk/>
            <pc:sldMk cId="0" sldId="274"/>
            <ac:spMk id="38953" creationId="{8EC1D792-EA41-442F-9863-58B07237D13A}"/>
          </ac:spMkLst>
        </pc:spChg>
        <pc:spChg chg="mod">
          <ac:chgData name="ITECH CORP" userId="8a353d5f2de0adf1" providerId="LiveId" clId="{3F15E18B-DAE4-42C8-BB8E-16ADD9CD0765}" dt="2021-08-31T15:28:54.189" v="86" actId="1076"/>
          <ac:spMkLst>
            <pc:docMk/>
            <pc:sldMk cId="0" sldId="274"/>
            <ac:spMk id="38954" creationId="{1FB36915-818A-447F-B6E3-F86634E05528}"/>
          </ac:spMkLst>
        </pc:spChg>
        <pc:spChg chg="mod">
          <ac:chgData name="ITECH CORP" userId="8a353d5f2de0adf1" providerId="LiveId" clId="{3F15E18B-DAE4-42C8-BB8E-16ADD9CD0765}" dt="2021-08-31T15:28:54.189" v="86" actId="1076"/>
          <ac:spMkLst>
            <pc:docMk/>
            <pc:sldMk cId="0" sldId="274"/>
            <ac:spMk id="38955" creationId="{B0F5C804-79F7-435C-9595-8C7297CBDDEB}"/>
          </ac:spMkLst>
        </pc:spChg>
        <pc:spChg chg="mod">
          <ac:chgData name="ITECH CORP" userId="8a353d5f2de0adf1" providerId="LiveId" clId="{3F15E18B-DAE4-42C8-BB8E-16ADD9CD0765}" dt="2021-08-31T15:28:54.189" v="86" actId="1076"/>
          <ac:spMkLst>
            <pc:docMk/>
            <pc:sldMk cId="0" sldId="274"/>
            <ac:spMk id="38956" creationId="{D4628BAF-1CBE-4CEA-AF0D-79F688C63E80}"/>
          </ac:spMkLst>
        </pc:spChg>
        <pc:grpChg chg="mod">
          <ac:chgData name="ITECH CORP" userId="8a353d5f2de0adf1" providerId="LiveId" clId="{3F15E18B-DAE4-42C8-BB8E-16ADD9CD0765}" dt="2021-08-31T15:28:54.189" v="86" actId="1076"/>
          <ac:grpSpMkLst>
            <pc:docMk/>
            <pc:sldMk cId="0" sldId="274"/>
            <ac:grpSpMk id="38914" creationId="{D3E37D7B-6B2A-4E8E-BAD7-92B6F075621C}"/>
          </ac:grpSpMkLst>
        </pc:grpChg>
        <pc:grpChg chg="mod">
          <ac:chgData name="ITECH CORP" userId="8a353d5f2de0adf1" providerId="LiveId" clId="{3F15E18B-DAE4-42C8-BB8E-16ADD9CD0765}" dt="2021-08-31T15:28:54.189" v="86" actId="1076"/>
          <ac:grpSpMkLst>
            <pc:docMk/>
            <pc:sldMk cId="0" sldId="274"/>
            <ac:grpSpMk id="38922" creationId="{6E9A778A-E4A3-44BF-A76C-8E438FED8DE0}"/>
          </ac:grpSpMkLst>
        </pc:grpChg>
        <pc:grpChg chg="mod">
          <ac:chgData name="ITECH CORP" userId="8a353d5f2de0adf1" providerId="LiveId" clId="{3F15E18B-DAE4-42C8-BB8E-16ADD9CD0765}" dt="2021-08-31T15:28:54.189" v="86" actId="1076"/>
          <ac:grpSpMkLst>
            <pc:docMk/>
            <pc:sldMk cId="0" sldId="274"/>
            <ac:grpSpMk id="38936" creationId="{93A965C0-B87F-4EFE-8BF2-86C037C823C6}"/>
          </ac:grpSpMkLst>
        </pc:grpChg>
        <pc:grpChg chg="mod">
          <ac:chgData name="ITECH CORP" userId="8a353d5f2de0adf1" providerId="LiveId" clId="{3F15E18B-DAE4-42C8-BB8E-16ADD9CD0765}" dt="2021-08-31T15:28:54.189" v="86" actId="1076"/>
          <ac:grpSpMkLst>
            <pc:docMk/>
            <pc:sldMk cId="0" sldId="274"/>
            <ac:grpSpMk id="249942" creationId="{CE439E9E-2FDB-4E22-9A43-EE003C808E84}"/>
          </ac:grpSpMkLst>
        </pc:grpChg>
      </pc:sldChg>
      <pc:sldChg chg="add del">
        <pc:chgData name="ITECH CORP" userId="8a353d5f2de0adf1" providerId="LiveId" clId="{3F15E18B-DAE4-42C8-BB8E-16ADD9CD0765}" dt="2021-08-31T15:16:14.799" v="7" actId="47"/>
        <pc:sldMkLst>
          <pc:docMk/>
          <pc:sldMk cId="0" sldId="275"/>
        </pc:sldMkLst>
      </pc:sldChg>
      <pc:sldChg chg="modSp add">
        <pc:chgData name="ITECH CORP" userId="8a353d5f2de0adf1" providerId="LiveId" clId="{3F15E18B-DAE4-42C8-BB8E-16ADD9CD0765}" dt="2021-08-31T15:16:27.768" v="10" actId="1076"/>
        <pc:sldMkLst>
          <pc:docMk/>
          <pc:sldMk cId="0" sldId="276"/>
        </pc:sldMkLst>
        <pc:spChg chg="mod">
          <ac:chgData name="ITECH CORP" userId="8a353d5f2de0adf1" providerId="LiveId" clId="{3F15E18B-DAE4-42C8-BB8E-16ADD9CD0765}" dt="2021-08-31T15:16:25.162" v="9" actId="1076"/>
          <ac:spMkLst>
            <pc:docMk/>
            <pc:sldMk cId="0" sldId="276"/>
            <ac:spMk id="16389" creationId="{9A8C5170-0386-48A6-A93D-C9091EF31DFA}"/>
          </ac:spMkLst>
        </pc:spChg>
        <pc:picChg chg="mod">
          <ac:chgData name="ITECH CORP" userId="8a353d5f2de0adf1" providerId="LiveId" clId="{3F15E18B-DAE4-42C8-BB8E-16ADD9CD0765}" dt="2021-08-31T15:16:27.768" v="10" actId="1076"/>
          <ac:picMkLst>
            <pc:docMk/>
            <pc:sldMk cId="0" sldId="276"/>
            <ac:picMk id="16387" creationId="{CAD094B4-233F-4D9B-9E36-CAF2483D7343}"/>
          </ac:picMkLst>
        </pc:picChg>
        <pc:picChg chg="mod">
          <ac:chgData name="ITECH CORP" userId="8a353d5f2de0adf1" providerId="LiveId" clId="{3F15E18B-DAE4-42C8-BB8E-16ADD9CD0765}" dt="2021-08-31T15:16:19.484" v="8" actId="1076"/>
          <ac:picMkLst>
            <pc:docMk/>
            <pc:sldMk cId="0" sldId="276"/>
            <ac:picMk id="16388" creationId="{A29414CE-67CB-425A-917E-14557D94E7D0}"/>
          </ac:picMkLst>
        </pc:picChg>
      </pc:sldChg>
      <pc:sldChg chg="add ord">
        <pc:chgData name="ITECH CORP" userId="8a353d5f2de0adf1" providerId="LiveId" clId="{3F15E18B-DAE4-42C8-BB8E-16ADD9CD0765}" dt="2021-08-31T15:40:29.743" v="165"/>
        <pc:sldMkLst>
          <pc:docMk/>
          <pc:sldMk cId="0" sldId="277"/>
        </pc:sldMkLst>
      </pc:sldChg>
      <pc:sldChg chg="modSp add mod">
        <pc:chgData name="ITECH CORP" userId="8a353d5f2de0adf1" providerId="LiveId" clId="{3F15E18B-DAE4-42C8-BB8E-16ADD9CD0765}" dt="2021-08-31T15:15:48.628" v="1" actId="27636"/>
        <pc:sldMkLst>
          <pc:docMk/>
          <pc:sldMk cId="0" sldId="278"/>
        </pc:sldMkLst>
        <pc:spChg chg="mod">
          <ac:chgData name="ITECH CORP" userId="8a353d5f2de0adf1" providerId="LiveId" clId="{3F15E18B-DAE4-42C8-BB8E-16ADD9CD0765}" dt="2021-08-31T15:15:48.628" v="1" actId="27636"/>
          <ac:spMkLst>
            <pc:docMk/>
            <pc:sldMk cId="0" sldId="278"/>
            <ac:spMk id="20481" creationId="{2609F97A-62DA-48A7-8BB3-00FB793045C5}"/>
          </ac:spMkLst>
        </pc:spChg>
      </pc:sldChg>
      <pc:sldChg chg="modSp add mod">
        <pc:chgData name="ITECH CORP" userId="8a353d5f2de0adf1" providerId="LiveId" clId="{3F15E18B-DAE4-42C8-BB8E-16ADD9CD0765}" dt="2021-09-01T02:49:27.420" v="196" actId="20577"/>
        <pc:sldMkLst>
          <pc:docMk/>
          <pc:sldMk cId="0" sldId="279"/>
        </pc:sldMkLst>
        <pc:spChg chg="mod">
          <ac:chgData name="ITECH CORP" userId="8a353d5f2de0adf1" providerId="LiveId" clId="{3F15E18B-DAE4-42C8-BB8E-16ADD9CD0765}" dt="2021-09-01T02:49:27.420" v="196" actId="20577"/>
          <ac:spMkLst>
            <pc:docMk/>
            <pc:sldMk cId="0" sldId="279"/>
            <ac:spMk id="21505" creationId="{33FABC83-71DB-4062-86C4-8A7345888A00}"/>
          </ac:spMkLst>
        </pc:spChg>
      </pc:sldChg>
      <pc:sldChg chg="modSp add mod chgLayout">
        <pc:chgData name="ITECH CORP" userId="8a353d5f2de0adf1" providerId="LiveId" clId="{3F15E18B-DAE4-42C8-BB8E-16ADD9CD0765}" dt="2021-09-01T02:49:42.939" v="197" actId="1076"/>
        <pc:sldMkLst>
          <pc:docMk/>
          <pc:sldMk cId="0" sldId="280"/>
        </pc:sldMkLst>
        <pc:spChg chg="mod ord">
          <ac:chgData name="ITECH CORP" userId="8a353d5f2de0adf1" providerId="LiveId" clId="{3F15E18B-DAE4-42C8-BB8E-16ADD9CD0765}" dt="2021-08-31T15:28:07.820" v="73" actId="700"/>
          <ac:spMkLst>
            <pc:docMk/>
            <pc:sldMk cId="0" sldId="280"/>
            <ac:spMk id="23553" creationId="{29CD9A07-DBD2-4B52-88DD-DF727BC253F2}"/>
          </ac:spMkLst>
        </pc:spChg>
        <pc:picChg chg="mod ord">
          <ac:chgData name="ITECH CORP" userId="8a353d5f2de0adf1" providerId="LiveId" clId="{3F15E18B-DAE4-42C8-BB8E-16ADD9CD0765}" dt="2021-09-01T02:49:42.939" v="197" actId="1076"/>
          <ac:picMkLst>
            <pc:docMk/>
            <pc:sldMk cId="0" sldId="280"/>
            <ac:picMk id="23554" creationId="{C34C3F50-C042-47C9-9EB9-68EC01A86F36}"/>
          </ac:picMkLst>
        </pc:picChg>
      </pc:sldChg>
      <pc:sldChg chg="modSp add del">
        <pc:chgData name="ITECH CORP" userId="8a353d5f2de0adf1" providerId="LiveId" clId="{3F15E18B-DAE4-42C8-BB8E-16ADD9CD0765}" dt="2021-08-31T15:18:41.112" v="22" actId="47"/>
        <pc:sldMkLst>
          <pc:docMk/>
          <pc:sldMk cId="0" sldId="281"/>
        </pc:sldMkLst>
        <pc:spChg chg="mod">
          <ac:chgData name="ITECH CORP" userId="8a353d5f2de0adf1" providerId="LiveId" clId="{3F15E18B-DAE4-42C8-BB8E-16ADD9CD0765}" dt="2021-08-31T15:17:55.081" v="21" actId="14100"/>
          <ac:spMkLst>
            <pc:docMk/>
            <pc:sldMk cId="0" sldId="281"/>
            <ac:spMk id="6" creationId="{BC9D05DB-5984-40E1-BDF7-3350C9624AF5}"/>
          </ac:spMkLst>
        </pc:spChg>
        <pc:spChg chg="mod">
          <ac:chgData name="ITECH CORP" userId="8a353d5f2de0adf1" providerId="LiveId" clId="{3F15E18B-DAE4-42C8-BB8E-16ADD9CD0765}" dt="2021-08-31T15:17:33.062" v="15" actId="404"/>
          <ac:spMkLst>
            <pc:docMk/>
            <pc:sldMk cId="0" sldId="281"/>
            <ac:spMk id="35842" creationId="{4FE95EF0-499F-4D39-95CA-61ABC4DF0623}"/>
          </ac:spMkLst>
        </pc:spChg>
      </pc:sldChg>
      <pc:sldChg chg="modSp add mod">
        <pc:chgData name="ITECH CORP" userId="8a353d5f2de0adf1" providerId="LiveId" clId="{3F15E18B-DAE4-42C8-BB8E-16ADD9CD0765}" dt="2021-08-31T15:29:03.257" v="88" actId="1076"/>
        <pc:sldMkLst>
          <pc:docMk/>
          <pc:sldMk cId="0" sldId="282"/>
        </pc:sldMkLst>
        <pc:spChg chg="mod">
          <ac:chgData name="ITECH CORP" userId="8a353d5f2de0adf1" providerId="LiveId" clId="{3F15E18B-DAE4-42C8-BB8E-16ADD9CD0765}" dt="2021-08-31T15:29:03.257" v="88" actId="1076"/>
          <ac:spMkLst>
            <pc:docMk/>
            <pc:sldMk cId="0" sldId="282"/>
            <ac:spMk id="24577" creationId="{6BE0EE7E-60F1-4EFC-B45F-A1479993EC53}"/>
          </ac:spMkLst>
        </pc:spChg>
        <pc:spChg chg="mod">
          <ac:chgData name="ITECH CORP" userId="8a353d5f2de0adf1" providerId="LiveId" clId="{3F15E18B-DAE4-42C8-BB8E-16ADD9CD0765}" dt="2021-08-31T15:21:59.388" v="39" actId="1076"/>
          <ac:spMkLst>
            <pc:docMk/>
            <pc:sldMk cId="0" sldId="282"/>
            <ac:spMk id="24578" creationId="{43F11323-E331-46AC-AB52-9AEA77E0A4F3}"/>
          </ac:spMkLst>
        </pc:spChg>
      </pc:sldChg>
      <pc:sldChg chg="modSp add mod">
        <pc:chgData name="ITECH CORP" userId="8a353d5f2de0adf1" providerId="LiveId" clId="{3F15E18B-DAE4-42C8-BB8E-16ADD9CD0765}" dt="2021-08-31T15:29:10.127" v="89" actId="1076"/>
        <pc:sldMkLst>
          <pc:docMk/>
          <pc:sldMk cId="0" sldId="283"/>
        </pc:sldMkLst>
        <pc:spChg chg="mod">
          <ac:chgData name="ITECH CORP" userId="8a353d5f2de0adf1" providerId="LiveId" clId="{3F15E18B-DAE4-42C8-BB8E-16ADD9CD0765}" dt="2021-08-31T15:29:10.127" v="89" actId="1076"/>
          <ac:spMkLst>
            <pc:docMk/>
            <pc:sldMk cId="0" sldId="283"/>
            <ac:spMk id="28673" creationId="{E84E2C9B-B501-41D3-B732-40A78CB86F2C}"/>
          </ac:spMkLst>
        </pc:spChg>
        <pc:spChg chg="mod">
          <ac:chgData name="ITECH CORP" userId="8a353d5f2de0adf1" providerId="LiveId" clId="{3F15E18B-DAE4-42C8-BB8E-16ADD9CD0765}" dt="2021-08-31T15:22:12.734" v="43" actId="404"/>
          <ac:spMkLst>
            <pc:docMk/>
            <pc:sldMk cId="0" sldId="283"/>
            <ac:spMk id="28674" creationId="{964F7427-A0ED-454E-890E-74E500305F23}"/>
          </ac:spMkLst>
        </pc:spChg>
      </pc:sldChg>
      <pc:sldChg chg="modSp add mod">
        <pc:chgData name="ITECH CORP" userId="8a353d5f2de0adf1" providerId="LiveId" clId="{3F15E18B-DAE4-42C8-BB8E-16ADD9CD0765}" dt="2021-08-31T15:22:54.532" v="50" actId="1076"/>
        <pc:sldMkLst>
          <pc:docMk/>
          <pc:sldMk cId="0" sldId="284"/>
        </pc:sldMkLst>
        <pc:spChg chg="mod">
          <ac:chgData name="ITECH CORP" userId="8a353d5f2de0adf1" providerId="LiveId" clId="{3F15E18B-DAE4-42C8-BB8E-16ADD9CD0765}" dt="2021-08-31T15:22:54.532" v="50" actId="1076"/>
          <ac:spMkLst>
            <pc:docMk/>
            <pc:sldMk cId="0" sldId="284"/>
            <ac:spMk id="29697" creationId="{04CAA68F-0E7F-488A-A250-5B8301378822}"/>
          </ac:spMkLst>
        </pc:spChg>
        <pc:spChg chg="mod">
          <ac:chgData name="ITECH CORP" userId="8a353d5f2de0adf1" providerId="LiveId" clId="{3F15E18B-DAE4-42C8-BB8E-16ADD9CD0765}" dt="2021-08-31T15:22:50.986" v="49" actId="1076"/>
          <ac:spMkLst>
            <pc:docMk/>
            <pc:sldMk cId="0" sldId="284"/>
            <ac:spMk id="29698" creationId="{7D1FC946-08AA-4AD5-9A34-3D0FA6DB9438}"/>
          </ac:spMkLst>
        </pc:spChg>
      </pc:sldChg>
      <pc:sldChg chg="addSp delSp modSp new mod modClrScheme chgLayout">
        <pc:chgData name="ITECH CORP" userId="8a353d5f2de0adf1" providerId="LiveId" clId="{3F15E18B-DAE4-42C8-BB8E-16ADD9CD0765}" dt="2021-09-01T05:03:16.853" v="366"/>
        <pc:sldMkLst>
          <pc:docMk/>
          <pc:sldMk cId="3579251527" sldId="285"/>
        </pc:sldMkLst>
        <pc:spChg chg="mod ord">
          <ac:chgData name="ITECH CORP" userId="8a353d5f2de0adf1" providerId="LiveId" clId="{3F15E18B-DAE4-42C8-BB8E-16ADD9CD0765}" dt="2021-09-01T05:03:16.853" v="366"/>
          <ac:spMkLst>
            <pc:docMk/>
            <pc:sldMk cId="3579251527" sldId="285"/>
            <ac:spMk id="2" creationId="{95ACC2AF-0FEA-47CF-953D-8139A3323905}"/>
          </ac:spMkLst>
        </pc:spChg>
        <pc:spChg chg="mod ord">
          <ac:chgData name="ITECH CORP" userId="8a353d5f2de0adf1" providerId="LiveId" clId="{3F15E18B-DAE4-42C8-BB8E-16ADD9CD0765}" dt="2021-08-31T15:30:06.124" v="94" actId="26606"/>
          <ac:spMkLst>
            <pc:docMk/>
            <pc:sldMk cId="3579251527" sldId="285"/>
            <ac:spMk id="3" creationId="{CE9B8191-1A03-4470-94AB-5FD0218D622D}"/>
          </ac:spMkLst>
        </pc:spChg>
        <pc:spChg chg="del mod ord">
          <ac:chgData name="ITECH CORP" userId="8a353d5f2de0adf1" providerId="LiveId" clId="{3F15E18B-DAE4-42C8-BB8E-16ADD9CD0765}" dt="2021-08-31T15:29:49.463" v="91" actId="700"/>
          <ac:spMkLst>
            <pc:docMk/>
            <pc:sldMk cId="3579251527" sldId="285"/>
            <ac:spMk id="4" creationId="{F94C6A30-841E-4F59-92FE-414338ABB9B7}"/>
          </ac:spMkLst>
        </pc:spChg>
        <pc:spChg chg="del mod ord">
          <ac:chgData name="ITECH CORP" userId="8a353d5f2de0adf1" providerId="LiveId" clId="{3F15E18B-DAE4-42C8-BB8E-16ADD9CD0765}" dt="2021-08-31T15:29:49.463" v="91" actId="700"/>
          <ac:spMkLst>
            <pc:docMk/>
            <pc:sldMk cId="3579251527" sldId="285"/>
            <ac:spMk id="5" creationId="{7C44B534-50A0-46A1-B832-C071515D7462}"/>
          </ac:spMkLst>
        </pc:spChg>
        <pc:spChg chg="add del mod ord">
          <ac:chgData name="ITECH CORP" userId="8a353d5f2de0adf1" providerId="LiveId" clId="{3F15E18B-DAE4-42C8-BB8E-16ADD9CD0765}" dt="2021-08-31T15:30:06.124" v="94" actId="26606"/>
          <ac:spMkLst>
            <pc:docMk/>
            <pc:sldMk cId="3579251527" sldId="285"/>
            <ac:spMk id="6" creationId="{0F7E3D28-AEF9-400F-8B19-0133165D346F}"/>
          </ac:spMkLst>
        </pc:spChg>
        <pc:spChg chg="add del mod ord">
          <ac:chgData name="ITECH CORP" userId="8a353d5f2de0adf1" providerId="LiveId" clId="{3F15E18B-DAE4-42C8-BB8E-16ADD9CD0765}" dt="2021-08-31T15:30:06.124" v="94" actId="26606"/>
          <ac:spMkLst>
            <pc:docMk/>
            <pc:sldMk cId="3579251527" sldId="285"/>
            <ac:spMk id="7" creationId="{15327C5D-7C43-4AEA-90CD-20CCCB1601D3}"/>
          </ac:spMkLst>
        </pc:spChg>
        <pc:spChg chg="add del mod ord">
          <ac:chgData name="ITECH CORP" userId="8a353d5f2de0adf1" providerId="LiveId" clId="{3F15E18B-DAE4-42C8-BB8E-16ADD9CD0765}" dt="2021-08-31T15:30:06.124" v="94" actId="26606"/>
          <ac:spMkLst>
            <pc:docMk/>
            <pc:sldMk cId="3579251527" sldId="285"/>
            <ac:spMk id="8" creationId="{77FD418C-F746-453B-85FA-D5369CCE4912}"/>
          </ac:spMkLst>
        </pc:spChg>
        <pc:spChg chg="add del mod">
          <ac:chgData name="ITECH CORP" userId="8a353d5f2de0adf1" providerId="LiveId" clId="{3F15E18B-DAE4-42C8-BB8E-16ADD9CD0765}" dt="2021-08-31T15:30:25.172" v="95" actId="478"/>
          <ac:spMkLst>
            <pc:docMk/>
            <pc:sldMk cId="3579251527" sldId="285"/>
            <ac:spMk id="13" creationId="{E84D27D6-6D54-4EC1-BEE5-EC2FFAD9969D}"/>
          </ac:spMkLst>
        </pc:spChg>
        <pc:spChg chg="add del">
          <ac:chgData name="ITECH CORP" userId="8a353d5f2de0adf1" providerId="LiveId" clId="{3F15E18B-DAE4-42C8-BB8E-16ADD9CD0765}" dt="2021-08-31T15:30:06.105" v="93" actId="26606"/>
          <ac:spMkLst>
            <pc:docMk/>
            <pc:sldMk cId="3579251527" sldId="285"/>
            <ac:spMk id="14" creationId="{74AA5F06-89AB-45B9-A280-CD87721DF205}"/>
          </ac:spMkLst>
        </pc:spChg>
        <pc:spChg chg="add mod">
          <ac:chgData name="ITECH CORP" userId="8a353d5f2de0adf1" providerId="LiveId" clId="{3F15E18B-DAE4-42C8-BB8E-16ADD9CD0765}" dt="2021-08-31T15:30:06.124" v="94" actId="26606"/>
          <ac:spMkLst>
            <pc:docMk/>
            <pc:sldMk cId="3579251527" sldId="285"/>
            <ac:spMk id="15" creationId="{C14C6277-516C-482E-BB08-5137AC6D5F23}"/>
          </ac:spMkLst>
        </pc:spChg>
        <pc:spChg chg="add del">
          <ac:chgData name="ITECH CORP" userId="8a353d5f2de0adf1" providerId="LiveId" clId="{3F15E18B-DAE4-42C8-BB8E-16ADD9CD0765}" dt="2021-08-31T15:30:06.105" v="93" actId="26606"/>
          <ac:spMkLst>
            <pc:docMk/>
            <pc:sldMk cId="3579251527" sldId="285"/>
            <ac:spMk id="16" creationId="{9D43B0CB-0F88-4845-9551-90C3114D433F}"/>
          </ac:spMkLst>
        </pc:spChg>
        <pc:spChg chg="add mod">
          <ac:chgData name="ITECH CORP" userId="8a353d5f2de0adf1" providerId="LiveId" clId="{3F15E18B-DAE4-42C8-BB8E-16ADD9CD0765}" dt="2021-08-31T15:30:53.664" v="115" actId="403"/>
          <ac:spMkLst>
            <pc:docMk/>
            <pc:sldMk cId="3579251527" sldId="285"/>
            <ac:spMk id="17" creationId="{C8EE0028-768D-4F78-B6BE-F499336DD137}"/>
          </ac:spMkLst>
        </pc:spChg>
        <pc:picChg chg="add del">
          <ac:chgData name="ITECH CORP" userId="8a353d5f2de0adf1" providerId="LiveId" clId="{3F15E18B-DAE4-42C8-BB8E-16ADD9CD0765}" dt="2021-08-31T15:30:06.105" v="93" actId="26606"/>
          <ac:picMkLst>
            <pc:docMk/>
            <pc:sldMk cId="3579251527" sldId="285"/>
            <ac:picMk id="10" creationId="{0326A766-6EA4-45E3-ADAC-EA4453517E71}"/>
          </ac:picMkLst>
        </pc:picChg>
      </pc:sldChg>
      <pc:sldChg chg="addSp delSp modSp new mod ord">
        <pc:chgData name="ITECH CORP" userId="8a353d5f2de0adf1" providerId="LiveId" clId="{3F15E18B-DAE4-42C8-BB8E-16ADD9CD0765}" dt="2021-09-01T05:03:03.649" v="364"/>
        <pc:sldMkLst>
          <pc:docMk/>
          <pc:sldMk cId="4288858125" sldId="286"/>
        </pc:sldMkLst>
        <pc:spChg chg="mod">
          <ac:chgData name="ITECH CORP" userId="8a353d5f2de0adf1" providerId="LiveId" clId="{3F15E18B-DAE4-42C8-BB8E-16ADD9CD0765}" dt="2021-09-01T05:03:03.649" v="364"/>
          <ac:spMkLst>
            <pc:docMk/>
            <pc:sldMk cId="4288858125" sldId="286"/>
            <ac:spMk id="2" creationId="{490D1B76-6699-4C84-8E90-443FAC129D44}"/>
          </ac:spMkLst>
        </pc:spChg>
        <pc:spChg chg="mod">
          <ac:chgData name="ITECH CORP" userId="8a353d5f2de0adf1" providerId="LiveId" clId="{3F15E18B-DAE4-42C8-BB8E-16ADD9CD0765}" dt="2021-08-31T15:35:59.897" v="156" actId="14100"/>
          <ac:spMkLst>
            <pc:docMk/>
            <pc:sldMk cId="4288858125" sldId="286"/>
            <ac:spMk id="4" creationId="{08DAFB2F-4E52-4510-989B-297E22FBDA0A}"/>
          </ac:spMkLst>
        </pc:spChg>
        <pc:spChg chg="mod">
          <ac:chgData name="ITECH CORP" userId="8a353d5f2de0adf1" providerId="LiveId" clId="{3F15E18B-DAE4-42C8-BB8E-16ADD9CD0765}" dt="2021-08-31T15:40:43.419" v="166" actId="1076"/>
          <ac:spMkLst>
            <pc:docMk/>
            <pc:sldMk cId="4288858125" sldId="286"/>
            <ac:spMk id="5" creationId="{57FFAF1A-BF55-47F4-9E08-B64B37D36F81}"/>
          </ac:spMkLst>
        </pc:spChg>
        <pc:picChg chg="add del mod">
          <ac:chgData name="ITECH CORP" userId="8a353d5f2de0adf1" providerId="LiveId" clId="{3F15E18B-DAE4-42C8-BB8E-16ADD9CD0765}" dt="2021-08-31T15:36:00.491" v="157"/>
          <ac:picMkLst>
            <pc:docMk/>
            <pc:sldMk cId="4288858125" sldId="286"/>
            <ac:picMk id="1026" creationId="{04A6D427-EC93-4CD4-A9E9-C769DA50D3B4}"/>
          </ac:picMkLst>
        </pc:picChg>
      </pc:sldChg>
      <pc:sldChg chg="addSp delSp modSp new">
        <pc:chgData name="ITECH CORP" userId="8a353d5f2de0adf1" providerId="LiveId" clId="{3F15E18B-DAE4-42C8-BB8E-16ADD9CD0765}" dt="2021-08-31T15:36:20.643" v="163" actId="14100"/>
        <pc:sldMkLst>
          <pc:docMk/>
          <pc:sldMk cId="3543625338" sldId="287"/>
        </pc:sldMkLst>
        <pc:spChg chg="del">
          <ac:chgData name="ITECH CORP" userId="8a353d5f2de0adf1" providerId="LiveId" clId="{3F15E18B-DAE4-42C8-BB8E-16ADD9CD0765}" dt="2021-08-31T15:36:07.211" v="159"/>
          <ac:spMkLst>
            <pc:docMk/>
            <pc:sldMk cId="3543625338" sldId="287"/>
            <ac:spMk id="4" creationId="{98E80F35-B3CC-44AC-B3AB-CE756EA63503}"/>
          </ac:spMkLst>
        </pc:spChg>
        <pc:picChg chg="add mod">
          <ac:chgData name="ITECH CORP" userId="8a353d5f2de0adf1" providerId="LiveId" clId="{3F15E18B-DAE4-42C8-BB8E-16ADD9CD0765}" dt="2021-08-31T15:36:20.643" v="163" actId="14100"/>
          <ac:picMkLst>
            <pc:docMk/>
            <pc:sldMk cId="3543625338" sldId="287"/>
            <ac:picMk id="24578" creationId="{F4A54177-1577-40AA-B603-FD4811553224}"/>
          </ac:picMkLst>
        </pc:picChg>
      </pc:sldChg>
      <pc:sldChg chg="addSp delSp modSp new mod">
        <pc:chgData name="ITECH CORP" userId="8a353d5f2de0adf1" providerId="LiveId" clId="{3F15E18B-DAE4-42C8-BB8E-16ADD9CD0765}" dt="2021-09-01T01:42:56.403" v="179" actId="478"/>
        <pc:sldMkLst>
          <pc:docMk/>
          <pc:sldMk cId="754161065" sldId="288"/>
        </pc:sldMkLst>
        <pc:spChg chg="del">
          <ac:chgData name="ITECH CORP" userId="8a353d5f2de0adf1" providerId="LiveId" clId="{3F15E18B-DAE4-42C8-BB8E-16ADD9CD0765}" dt="2021-09-01T01:42:56.403" v="179" actId="478"/>
          <ac:spMkLst>
            <pc:docMk/>
            <pc:sldMk cId="754161065" sldId="288"/>
            <ac:spMk id="2" creationId="{10EC63E1-881F-4455-A6E0-3242B6BF2C28}"/>
          </ac:spMkLst>
        </pc:spChg>
        <pc:spChg chg="del">
          <ac:chgData name="ITECH CORP" userId="8a353d5f2de0adf1" providerId="LiveId" clId="{3F15E18B-DAE4-42C8-BB8E-16ADD9CD0765}" dt="2021-09-01T01:42:38.600" v="168"/>
          <ac:spMkLst>
            <pc:docMk/>
            <pc:sldMk cId="754161065" sldId="288"/>
            <ac:spMk id="4" creationId="{70A988B0-0511-4729-96F9-61A2EA77C55C}"/>
          </ac:spMkLst>
        </pc:spChg>
        <pc:spChg chg="mod">
          <ac:chgData name="ITECH CORP" userId="8a353d5f2de0adf1" providerId="LiveId" clId="{3F15E18B-DAE4-42C8-BB8E-16ADD9CD0765}" dt="2021-09-01T01:42:44.692" v="176" actId="20577"/>
          <ac:spMkLst>
            <pc:docMk/>
            <pc:sldMk cId="754161065" sldId="288"/>
            <ac:spMk id="5" creationId="{EC6E0DB6-843C-4BB9-82D1-E36253935CDD}"/>
          </ac:spMkLst>
        </pc:spChg>
        <pc:picChg chg="add mod">
          <ac:chgData name="ITECH CORP" userId="8a353d5f2de0adf1" providerId="LiveId" clId="{3F15E18B-DAE4-42C8-BB8E-16ADD9CD0765}" dt="2021-09-01T01:42:53.642" v="178" actId="1076"/>
          <ac:picMkLst>
            <pc:docMk/>
            <pc:sldMk cId="754161065" sldId="288"/>
            <ac:picMk id="1026" creationId="{23B45D22-E9F4-4047-A390-F00B63D41EF7}"/>
          </ac:picMkLst>
        </pc:picChg>
      </pc:sldChg>
      <pc:sldChg chg="addSp modSp add mod ord setBg replTag">
        <pc:chgData name="ITECH CORP" userId="8a353d5f2de0adf1" providerId="LiveId" clId="{3F15E18B-DAE4-42C8-BB8E-16ADD9CD0765}" dt="2021-09-01T06:03:08.186" v="376"/>
        <pc:sldMkLst>
          <pc:docMk/>
          <pc:sldMk cId="3002906894" sldId="289"/>
        </pc:sldMkLst>
        <pc:spChg chg="mod">
          <ac:chgData name="ITECH CORP" userId="8a353d5f2de0adf1" providerId="LiveId" clId="{3F15E18B-DAE4-42C8-BB8E-16ADD9CD0765}" dt="2021-09-01T05:03:07.571" v="365"/>
          <ac:spMkLst>
            <pc:docMk/>
            <pc:sldMk cId="3002906894" sldId="289"/>
            <ac:spMk id="3" creationId="{67A6B6A6-4C33-4D31-856C-615833744A0A}"/>
          </ac:spMkLst>
        </pc:spChg>
        <pc:spChg chg="add mod replST">
          <ac:chgData name="ITECH CORP" userId="8a353d5f2de0adf1" providerId="LiveId" clId="{3F15E18B-DAE4-42C8-BB8E-16ADD9CD0765}" dt="2021-09-01T03:04:44.121" v="223"/>
          <ac:spMkLst>
            <pc:docMk/>
            <pc:sldMk cId="3002906894" sldId="289"/>
            <ac:spMk id="8" creationId="{04DDD5FF-252E-4BF5-8C1F-67B2CC82659D}"/>
          </ac:spMkLst>
        </pc:spChg>
        <pc:spChg chg="add mod replST">
          <ac:chgData name="ITECH CORP" userId="8a353d5f2de0adf1" providerId="LiveId" clId="{3F15E18B-DAE4-42C8-BB8E-16ADD9CD0765}" dt="2021-09-01T03:04:44.165" v="232"/>
          <ac:spMkLst>
            <pc:docMk/>
            <pc:sldMk cId="3002906894" sldId="289"/>
            <ac:spMk id="9" creationId="{823EF0B1-A8E0-45E6-B77B-B931028BD9D3}"/>
          </ac:spMkLst>
        </pc:spChg>
        <pc:picChg chg="add mod replST">
          <ac:chgData name="ITECH CORP" userId="8a353d5f2de0adf1" providerId="LiveId" clId="{3F15E18B-DAE4-42C8-BB8E-16ADD9CD0765}" dt="2021-09-01T03:04:43.019" v="210"/>
          <ac:picMkLst>
            <pc:docMk/>
            <pc:sldMk cId="3002906894" sldId="289"/>
            <ac:picMk id="5" creationId="{BE7BDDD7-7471-49A1-8829-0A45A43F19E8}"/>
          </ac:picMkLst>
        </pc:picChg>
        <pc:picChg chg="add mod replST">
          <ac:chgData name="ITECH CORP" userId="8a353d5f2de0adf1" providerId="LiveId" clId="{3F15E18B-DAE4-42C8-BB8E-16ADD9CD0765}" dt="2021-09-01T03:04:44.050" v="214"/>
          <ac:picMkLst>
            <pc:docMk/>
            <pc:sldMk cId="3002906894" sldId="289"/>
            <ac:picMk id="7" creationId="{C4FA61AB-48F4-427B-8F8A-4C9F084BA555}"/>
          </ac:picMkLst>
        </pc:picChg>
      </pc:sldChg>
      <pc:sldChg chg="addSp delSp modSp new mod">
        <pc:chgData name="ITECH CORP" userId="8a353d5f2de0adf1" providerId="LiveId" clId="{3F15E18B-DAE4-42C8-BB8E-16ADD9CD0765}" dt="2021-09-01T03:19:19.234" v="246" actId="1076"/>
        <pc:sldMkLst>
          <pc:docMk/>
          <pc:sldMk cId="1038478652" sldId="290"/>
        </pc:sldMkLst>
        <pc:spChg chg="del">
          <ac:chgData name="ITECH CORP" userId="8a353d5f2de0adf1" providerId="LiveId" clId="{3F15E18B-DAE4-42C8-BB8E-16ADD9CD0765}" dt="2021-09-01T03:18:20.908" v="238"/>
          <ac:spMkLst>
            <pc:docMk/>
            <pc:sldMk cId="1038478652" sldId="290"/>
            <ac:spMk id="4" creationId="{609FFE8F-8DF6-4E13-A599-154BF7C2AB53}"/>
          </ac:spMkLst>
        </pc:spChg>
        <pc:spChg chg="del mod">
          <ac:chgData name="ITECH CORP" userId="8a353d5f2de0adf1" providerId="LiveId" clId="{3F15E18B-DAE4-42C8-BB8E-16ADD9CD0765}" dt="2021-09-01T03:18:58.869" v="241" actId="478"/>
          <ac:spMkLst>
            <pc:docMk/>
            <pc:sldMk cId="1038478652" sldId="290"/>
            <ac:spMk id="5" creationId="{9170F6C4-4BF4-4791-9AEF-5DAA677B5871}"/>
          </ac:spMkLst>
        </pc:spChg>
        <pc:graphicFrameChg chg="add mod">
          <ac:chgData name="ITECH CORP" userId="8a353d5f2de0adf1" providerId="LiveId" clId="{3F15E18B-DAE4-42C8-BB8E-16ADD9CD0765}" dt="2021-09-01T03:19:19.234" v="246" actId="1076"/>
          <ac:graphicFrameMkLst>
            <pc:docMk/>
            <pc:sldMk cId="1038478652" sldId="290"/>
            <ac:graphicFrameMk id="6" creationId="{A03444E3-8120-4185-AA6E-418CF162EFB2}"/>
          </ac:graphicFrameMkLst>
        </pc:graphicFrameChg>
      </pc:sldChg>
      <pc:sldChg chg="addSp delSp modSp new mod modClrScheme chgLayout">
        <pc:chgData name="ITECH CORP" userId="8a353d5f2de0adf1" providerId="LiveId" clId="{3F15E18B-DAE4-42C8-BB8E-16ADD9CD0765}" dt="2021-09-01T06:02:10.655" v="374" actId="1076"/>
        <pc:sldMkLst>
          <pc:docMk/>
          <pc:sldMk cId="3178242165" sldId="291"/>
        </pc:sldMkLst>
        <pc:spChg chg="del">
          <ac:chgData name="ITECH CORP" userId="8a353d5f2de0adf1" providerId="LiveId" clId="{3F15E18B-DAE4-42C8-BB8E-16ADD9CD0765}" dt="2021-09-01T06:01:29.538" v="367" actId="931"/>
          <ac:spMkLst>
            <pc:docMk/>
            <pc:sldMk cId="3178242165" sldId="291"/>
            <ac:spMk id="2" creationId="{44DB3564-BA22-4C03-93A2-D33BB8B931E1}"/>
          </ac:spMkLst>
        </pc:spChg>
        <pc:spChg chg="mod ord">
          <ac:chgData name="ITECH CORP" userId="8a353d5f2de0adf1" providerId="LiveId" clId="{3F15E18B-DAE4-42C8-BB8E-16ADD9CD0765}" dt="2021-09-01T06:02:10.655" v="374" actId="1076"/>
          <ac:spMkLst>
            <pc:docMk/>
            <pc:sldMk cId="3178242165" sldId="291"/>
            <ac:spMk id="3" creationId="{8BB02AAE-3162-469A-A652-AD099851048C}"/>
          </ac:spMkLst>
        </pc:spChg>
        <pc:spChg chg="mod ord">
          <ac:chgData name="ITECH CORP" userId="8a353d5f2de0adf1" providerId="LiveId" clId="{3F15E18B-DAE4-42C8-BB8E-16ADD9CD0765}" dt="2021-09-01T06:01:48.688" v="370" actId="26606"/>
          <ac:spMkLst>
            <pc:docMk/>
            <pc:sldMk cId="3178242165" sldId="291"/>
            <ac:spMk id="4" creationId="{A34B9930-E46F-411F-8998-8A15DBEF012F}"/>
          </ac:spMkLst>
        </pc:spChg>
        <pc:spChg chg="mod">
          <ac:chgData name="ITECH CORP" userId="8a353d5f2de0adf1" providerId="LiveId" clId="{3F15E18B-DAE4-42C8-BB8E-16ADD9CD0765}" dt="2021-09-01T06:01:48.688" v="370" actId="26606"/>
          <ac:spMkLst>
            <pc:docMk/>
            <pc:sldMk cId="3178242165" sldId="291"/>
            <ac:spMk id="5" creationId="{FB9AEFDD-2E5F-4833-8083-65D51EF6A136}"/>
          </ac:spMkLst>
        </pc:spChg>
        <pc:spChg chg="mod">
          <ac:chgData name="ITECH CORP" userId="8a353d5f2de0adf1" providerId="LiveId" clId="{3F15E18B-DAE4-42C8-BB8E-16ADD9CD0765}" dt="2021-09-01T06:01:48.688" v="370" actId="26606"/>
          <ac:spMkLst>
            <pc:docMk/>
            <pc:sldMk cId="3178242165" sldId="291"/>
            <ac:spMk id="6" creationId="{C1BAB2DB-4D4B-47FE-812A-96C13CAD8E8E}"/>
          </ac:spMkLst>
        </pc:spChg>
        <pc:spChg chg="add mod">
          <ac:chgData name="ITECH CORP" userId="8a353d5f2de0adf1" providerId="LiveId" clId="{3F15E18B-DAE4-42C8-BB8E-16ADD9CD0765}" dt="2021-09-01T06:01:48.688" v="370" actId="26606"/>
          <ac:spMkLst>
            <pc:docMk/>
            <pc:sldMk cId="3178242165" sldId="291"/>
            <ac:spMk id="9" creationId="{64BCA212-733C-4C0F-AA9C-4898C2D7943C}"/>
          </ac:spMkLst>
        </pc:spChg>
        <pc:picChg chg="add mod">
          <ac:chgData name="ITECH CORP" userId="8a353d5f2de0adf1" providerId="LiveId" clId="{3F15E18B-DAE4-42C8-BB8E-16ADD9CD0765}" dt="2021-09-01T06:01:48.688" v="370" actId="26606"/>
          <ac:picMkLst>
            <pc:docMk/>
            <pc:sldMk cId="3178242165" sldId="291"/>
            <ac:picMk id="8" creationId="{857FE682-97BE-4795-BA2E-CF2D141E8E2F}"/>
          </ac:picMkLst>
        </pc:picChg>
      </pc:sldChg>
      <pc:sldChg chg="addSp delSp modSp add mod ord setBg replTag">
        <pc:chgData name="ITECH CORP" userId="8a353d5f2de0adf1" providerId="LiveId" clId="{3F15E18B-DAE4-42C8-BB8E-16ADD9CD0765}" dt="2021-09-01T06:34:14.601" v="426"/>
        <pc:sldMkLst>
          <pc:docMk/>
          <pc:sldMk cId="2536827734" sldId="292"/>
        </pc:sldMkLst>
        <pc:spChg chg="add mod replST">
          <ac:chgData name="ITECH CORP" userId="8a353d5f2de0adf1" providerId="LiveId" clId="{3F15E18B-DAE4-42C8-BB8E-16ADD9CD0765}" dt="2021-09-01T06:34:00.315" v="397"/>
          <ac:spMkLst>
            <pc:docMk/>
            <pc:sldMk cId="2536827734" sldId="292"/>
            <ac:spMk id="8" creationId="{8AA5025B-C42F-4B2F-9524-D220F81FDC01}"/>
          </ac:spMkLst>
        </pc:spChg>
        <pc:spChg chg="add mod replST">
          <ac:chgData name="ITECH CORP" userId="8a353d5f2de0adf1" providerId="LiveId" clId="{3F15E18B-DAE4-42C8-BB8E-16ADD9CD0765}" dt="2021-09-01T06:34:00.360" v="406"/>
          <ac:spMkLst>
            <pc:docMk/>
            <pc:sldMk cId="2536827734" sldId="292"/>
            <ac:spMk id="9" creationId="{AA05000F-8494-4139-AD1A-BF6891BB4EE8}"/>
          </ac:spMkLst>
        </pc:spChg>
        <pc:picChg chg="add mod replST">
          <ac:chgData name="ITECH CORP" userId="8a353d5f2de0adf1" providerId="LiveId" clId="{3F15E18B-DAE4-42C8-BB8E-16ADD9CD0765}" dt="2021-09-01T06:33:59.988" v="384"/>
          <ac:picMkLst>
            <pc:docMk/>
            <pc:sldMk cId="2536827734" sldId="292"/>
            <ac:picMk id="5" creationId="{50BE0741-5E81-46CF-A97E-04DDD7C39F17}"/>
          </ac:picMkLst>
        </pc:picChg>
        <pc:picChg chg="add del mod replST">
          <ac:chgData name="ITECH CORP" userId="8a353d5f2de0adf1" providerId="LiveId" clId="{3F15E18B-DAE4-42C8-BB8E-16ADD9CD0765}" dt="2021-09-01T06:34:11.607" v="412"/>
          <ac:picMkLst>
            <pc:docMk/>
            <pc:sldMk cId="2536827734" sldId="292"/>
            <ac:picMk id="7" creationId="{3203946B-9A3A-4FDB-A0FE-3EABB653538A}"/>
          </ac:picMkLst>
        </pc:picChg>
        <pc:picChg chg="add mod replST">
          <ac:chgData name="ITECH CORP" userId="8a353d5f2de0adf1" providerId="LiveId" clId="{3F15E18B-DAE4-42C8-BB8E-16ADD9CD0765}" dt="2021-09-01T06:34:11.765" v="416"/>
          <ac:picMkLst>
            <pc:docMk/>
            <pc:sldMk cId="2536827734" sldId="292"/>
            <ac:picMk id="11" creationId="{500A9A27-CBF7-4FAA-A8B9-1A741CD7B291}"/>
          </ac:picMkLst>
        </pc:picChg>
      </pc:sldChg>
      <pc:sldMasterChg chg="modSldLayout">
        <pc:chgData name="ITECH CORP" userId="8a353d5f2de0adf1" providerId="LiveId" clId="{3F15E18B-DAE4-42C8-BB8E-16ADD9CD0765}" dt="2021-08-31T15:27:14.816" v="71" actId="1076"/>
        <pc:sldMasterMkLst>
          <pc:docMk/>
          <pc:sldMasterMk cId="3223999130" sldId="2147483648"/>
        </pc:sldMasterMkLst>
        <pc:sldLayoutChg chg="addSp modSp mod">
          <pc:chgData name="ITECH CORP" userId="8a353d5f2de0adf1" providerId="LiveId" clId="{3F15E18B-DAE4-42C8-BB8E-16ADD9CD0765}" dt="2021-08-31T15:27:14.816" v="71" actId="1076"/>
          <pc:sldLayoutMkLst>
            <pc:docMk/>
            <pc:sldMasterMk cId="3223999130" sldId="2147483648"/>
            <pc:sldLayoutMk cId="1858012402" sldId="2147483669"/>
          </pc:sldLayoutMkLst>
          <pc:picChg chg="add mod">
            <ac:chgData name="ITECH CORP" userId="8a353d5f2de0adf1" providerId="LiveId" clId="{3F15E18B-DAE4-42C8-BB8E-16ADD9CD0765}" dt="2021-08-31T15:27:14.816" v="71" actId="1076"/>
            <ac:picMkLst>
              <pc:docMk/>
              <pc:sldMasterMk cId="3223999130" sldId="2147483648"/>
              <pc:sldLayoutMk cId="1858012402" sldId="2147483669"/>
              <ac:picMk id="3" creationId="{7CE10477-38E8-4D75-B4D9-B7D905F0B01D}"/>
            </ac:picMkLst>
          </pc:picChg>
        </pc:sldLayoutChg>
      </pc:sldMasterChg>
    </pc:docChg>
  </pc:docChgLst>
  <pc:docChgLst>
    <pc:chgData name="ITECH CORP" userId="8a353d5f2de0adf1" providerId="LiveId" clId="{AF0892F8-9FCC-4CF5-8A0A-D49BAF5C9460}"/>
    <pc:docChg chg="undo custSel addSld delSld modSld">
      <pc:chgData name="ITECH CORP" userId="8a353d5f2de0adf1" providerId="LiveId" clId="{AF0892F8-9FCC-4CF5-8A0A-D49BAF5C9460}" dt="2021-10-17T05:01:29.997" v="630" actId="27636"/>
      <pc:docMkLst>
        <pc:docMk/>
      </pc:docMkLst>
      <pc:sldChg chg="addSp delSp modSp add mod modClrScheme chgLayout">
        <pc:chgData name="ITECH CORP" userId="8a353d5f2de0adf1" providerId="LiveId" clId="{AF0892F8-9FCC-4CF5-8A0A-D49BAF5C9460}" dt="2021-10-17T04:22:40.271" v="264" actId="113"/>
        <pc:sldMkLst>
          <pc:docMk/>
          <pc:sldMk cId="0" sldId="257"/>
        </pc:sldMkLst>
        <pc:spChg chg="add del mod">
          <ac:chgData name="ITECH CORP" userId="8a353d5f2de0adf1" providerId="LiveId" clId="{AF0892F8-9FCC-4CF5-8A0A-D49BAF5C9460}" dt="2021-10-17T04:04:43.319" v="116" actId="26606"/>
          <ac:spMkLst>
            <pc:docMk/>
            <pc:sldMk cId="0" sldId="257"/>
            <ac:spMk id="72" creationId="{08AD8FA2-2748-41B1-88BA-4D6EDDB02655}"/>
          </ac:spMkLst>
        </pc:spChg>
        <pc:spChg chg="add del mod">
          <ac:chgData name="ITECH CORP" userId="8a353d5f2de0adf1" providerId="LiveId" clId="{AF0892F8-9FCC-4CF5-8A0A-D49BAF5C9460}" dt="2021-10-17T04:04:43.319" v="116" actId="26606"/>
          <ac:spMkLst>
            <pc:docMk/>
            <pc:sldMk cId="0" sldId="257"/>
            <ac:spMk id="74" creationId="{D27A181D-5BB6-4003-BBA1-D3F56F06A7E0}"/>
          </ac:spMkLst>
        </pc:spChg>
        <pc:spChg chg="add del mod">
          <ac:chgData name="ITECH CORP" userId="8a353d5f2de0adf1" providerId="LiveId" clId="{AF0892F8-9FCC-4CF5-8A0A-D49BAF5C9460}" dt="2021-10-17T04:04:43.319" v="116" actId="26606"/>
          <ac:spMkLst>
            <pc:docMk/>
            <pc:sldMk cId="0" sldId="257"/>
            <ac:spMk id="76" creationId="{E2EF9B61-42F5-426B-93AC-2AEFEB3B7C52}"/>
          </ac:spMkLst>
        </pc:spChg>
        <pc:spChg chg="add mod">
          <ac:chgData name="ITECH CORP" userId="8a353d5f2de0adf1" providerId="LiveId" clId="{AF0892F8-9FCC-4CF5-8A0A-D49BAF5C9460}" dt="2021-10-17T04:16:24.863" v="206" actId="26606"/>
          <ac:spMkLst>
            <pc:docMk/>
            <pc:sldMk cId="0" sldId="257"/>
            <ac:spMk id="135" creationId="{A7D68ECD-132B-47B9-9AA5-59CDD4F643F1}"/>
          </ac:spMkLst>
        </pc:spChg>
        <pc:spChg chg="add mod">
          <ac:chgData name="ITECH CORP" userId="8a353d5f2de0adf1" providerId="LiveId" clId="{AF0892F8-9FCC-4CF5-8A0A-D49BAF5C9460}" dt="2021-10-17T04:16:24.863" v="206" actId="26606"/>
          <ac:spMkLst>
            <pc:docMk/>
            <pc:sldMk cId="0" sldId="257"/>
            <ac:spMk id="137" creationId="{E475A3A7-2E00-4047-BDD9-CCC9008E6EB6}"/>
          </ac:spMkLst>
        </pc:spChg>
        <pc:spChg chg="mod ord">
          <ac:chgData name="ITECH CORP" userId="8a353d5f2de0adf1" providerId="LiveId" clId="{AF0892F8-9FCC-4CF5-8A0A-D49BAF5C9460}" dt="2021-10-17T04:22:40.271" v="264" actId="113"/>
          <ac:spMkLst>
            <pc:docMk/>
            <pc:sldMk cId="0" sldId="257"/>
            <ac:spMk id="9218" creationId="{369C6C72-1350-4EF3-8DDA-29ACC50F12AD}"/>
          </ac:spMkLst>
        </pc:spChg>
        <pc:spChg chg="mod">
          <ac:chgData name="ITECH CORP" userId="8a353d5f2de0adf1" providerId="LiveId" clId="{AF0892F8-9FCC-4CF5-8A0A-D49BAF5C9460}" dt="2021-10-17T04:16:24.863" v="206" actId="26606"/>
          <ac:spMkLst>
            <pc:docMk/>
            <pc:sldMk cId="0" sldId="257"/>
            <ac:spMk id="9219" creationId="{DD160A12-4B6F-4432-8818-4CE5B870130B}"/>
          </ac:spMkLst>
        </pc:spChg>
        <pc:spChg chg="add del mod">
          <ac:chgData name="ITECH CORP" userId="8a353d5f2de0adf1" providerId="LiveId" clId="{AF0892F8-9FCC-4CF5-8A0A-D49BAF5C9460}" dt="2021-10-17T04:04:44.447" v="118" actId="26606"/>
          <ac:spMkLst>
            <pc:docMk/>
            <pc:sldMk cId="0" sldId="257"/>
            <ac:spMk id="9221" creationId="{D5B0403F-DAA3-4EA4-8129-D1B2B9FD7A81}"/>
          </ac:spMkLst>
        </pc:spChg>
        <pc:spChg chg="add del mod">
          <ac:chgData name="ITECH CORP" userId="8a353d5f2de0adf1" providerId="LiveId" clId="{AF0892F8-9FCC-4CF5-8A0A-D49BAF5C9460}" dt="2021-10-17T04:04:44.447" v="118" actId="26606"/>
          <ac:spMkLst>
            <pc:docMk/>
            <pc:sldMk cId="0" sldId="257"/>
            <ac:spMk id="9222" creationId="{D9F763F9-5546-4C11-AA80-63AA0D772A22}"/>
          </ac:spMkLst>
        </pc:spChg>
        <pc:spChg chg="add del mod">
          <ac:chgData name="ITECH CORP" userId="8a353d5f2de0adf1" providerId="LiveId" clId="{AF0892F8-9FCC-4CF5-8A0A-D49BAF5C9460}" dt="2021-10-17T04:04:44.447" v="118" actId="26606"/>
          <ac:spMkLst>
            <pc:docMk/>
            <pc:sldMk cId="0" sldId="257"/>
            <ac:spMk id="9223" creationId="{0F4D337F-EE8E-42D1-B1B9-4B08AC5D9544}"/>
          </ac:spMkLst>
        </pc:spChg>
        <pc:spChg chg="add del mod">
          <ac:chgData name="ITECH CORP" userId="8a353d5f2de0adf1" providerId="LiveId" clId="{AF0892F8-9FCC-4CF5-8A0A-D49BAF5C9460}" dt="2021-10-17T04:16:04.851" v="192" actId="26606"/>
          <ac:spMkLst>
            <pc:docMk/>
            <pc:sldMk cId="0" sldId="257"/>
            <ac:spMk id="9225" creationId="{08AD8FA2-2748-41B1-88BA-4D6EDDB02655}"/>
          </ac:spMkLst>
        </pc:spChg>
        <pc:spChg chg="add mod">
          <ac:chgData name="ITECH CORP" userId="8a353d5f2de0adf1" providerId="LiveId" clId="{AF0892F8-9FCC-4CF5-8A0A-D49BAF5C9460}" dt="2021-10-17T04:16:24.863" v="206" actId="26606"/>
          <ac:spMkLst>
            <pc:docMk/>
            <pc:sldMk cId="0" sldId="257"/>
            <ac:spMk id="9226" creationId="{D27A181D-5BB6-4003-BBA1-D3F56F06A7E0}"/>
          </ac:spMkLst>
        </pc:spChg>
        <pc:spChg chg="add mod">
          <ac:chgData name="ITECH CORP" userId="8a353d5f2de0adf1" providerId="LiveId" clId="{AF0892F8-9FCC-4CF5-8A0A-D49BAF5C9460}" dt="2021-10-17T04:16:24.863" v="206" actId="26606"/>
          <ac:spMkLst>
            <pc:docMk/>
            <pc:sldMk cId="0" sldId="257"/>
            <ac:spMk id="9227" creationId="{E2EF9B61-42F5-426B-93AC-2AEFEB3B7C52}"/>
          </ac:spMkLst>
        </pc:spChg>
        <pc:picChg chg="add del mod">
          <ac:chgData name="ITECH CORP" userId="8a353d5f2de0adf1" providerId="LiveId" clId="{AF0892F8-9FCC-4CF5-8A0A-D49BAF5C9460}" dt="2021-10-17T04:20:36.511" v="212"/>
          <ac:picMkLst>
            <pc:docMk/>
            <pc:sldMk cId="0" sldId="257"/>
            <ac:picMk id="16" creationId="{C3556E88-A7A4-4BA2-84DB-C4AE6FA5046C}"/>
          </ac:picMkLst>
        </pc:picChg>
        <pc:picChg chg="add del mod">
          <ac:chgData name="ITECH CORP" userId="8a353d5f2de0adf1" providerId="LiveId" clId="{AF0892F8-9FCC-4CF5-8A0A-D49BAF5C9460}" dt="2021-10-17T04:20:40.751" v="214"/>
          <ac:picMkLst>
            <pc:docMk/>
            <pc:sldMk cId="0" sldId="257"/>
            <ac:picMk id="17" creationId="{2FD3448B-DBDB-4806-B542-81389E3EE2AF}"/>
          </ac:picMkLst>
        </pc:picChg>
        <pc:picChg chg="add mod">
          <ac:chgData name="ITECH CORP" userId="8a353d5f2de0adf1" providerId="LiveId" clId="{AF0892F8-9FCC-4CF5-8A0A-D49BAF5C9460}" dt="2021-10-17T04:16:24.863" v="206" actId="26606"/>
          <ac:picMkLst>
            <pc:docMk/>
            <pc:sldMk cId="0" sldId="257"/>
            <ac:picMk id="27650" creationId="{433EACDD-C877-4E7A-B40A-C4A4DC63EA32}"/>
          </ac:picMkLst>
        </pc:picChg>
      </pc:sldChg>
      <pc:sldChg chg="addSp modSp add mod modMedia modClrScheme chgLayout">
        <pc:chgData name="ITECH CORP" userId="8a353d5f2de0adf1" providerId="LiveId" clId="{AF0892F8-9FCC-4CF5-8A0A-D49BAF5C9460}" dt="2021-10-17T04:04:27.445" v="114" actId="20577"/>
        <pc:sldMkLst>
          <pc:docMk/>
          <pc:sldMk cId="0" sldId="258"/>
        </pc:sldMkLst>
        <pc:spChg chg="add mod">
          <ac:chgData name="ITECH CORP" userId="8a353d5f2de0adf1" providerId="LiveId" clId="{AF0892F8-9FCC-4CF5-8A0A-D49BAF5C9460}" dt="2021-10-17T04:04:27.445" v="114" actId="20577"/>
          <ac:spMkLst>
            <pc:docMk/>
            <pc:sldMk cId="0" sldId="258"/>
            <ac:spMk id="73" creationId="{E759ECE6-CFC7-4C92-A4F1-84E57D1CD899}"/>
          </ac:spMkLst>
        </pc:spChg>
        <pc:spChg chg="add mod">
          <ac:chgData name="ITECH CORP" userId="8a353d5f2de0adf1" providerId="LiveId" clId="{AF0892F8-9FCC-4CF5-8A0A-D49BAF5C9460}" dt="2021-10-17T04:04:18.673" v="100" actId="26606"/>
          <ac:spMkLst>
            <pc:docMk/>
            <pc:sldMk cId="0" sldId="258"/>
            <ac:spMk id="75" creationId="{4683706B-8255-4C60-93FD-7392CF49C778}"/>
          </ac:spMkLst>
        </pc:spChg>
        <pc:spChg chg="mod ord">
          <ac:chgData name="ITECH CORP" userId="8a353d5f2de0adf1" providerId="LiveId" clId="{AF0892F8-9FCC-4CF5-8A0A-D49BAF5C9460}" dt="2021-10-17T04:04:18.673" v="100" actId="26606"/>
          <ac:spMkLst>
            <pc:docMk/>
            <pc:sldMk cId="0" sldId="258"/>
            <ac:spMk id="10242" creationId="{E5F37D9F-4A46-4DC5-B97B-FDFC75E45668}"/>
          </ac:spMkLst>
        </pc:spChg>
        <pc:spChg chg="mod">
          <ac:chgData name="ITECH CORP" userId="8a353d5f2de0adf1" providerId="LiveId" clId="{AF0892F8-9FCC-4CF5-8A0A-D49BAF5C9460}" dt="2021-10-17T04:04:18.673" v="100" actId="26606"/>
          <ac:spMkLst>
            <pc:docMk/>
            <pc:sldMk cId="0" sldId="258"/>
            <ac:spMk id="10243" creationId="{1EFE350C-8BB7-4970-9293-CD6A36FDDC15}"/>
          </ac:spMkLst>
        </pc:spChg>
        <pc:picChg chg="add mod">
          <ac:chgData name="ITECH CORP" userId="8a353d5f2de0adf1" providerId="LiveId" clId="{AF0892F8-9FCC-4CF5-8A0A-D49BAF5C9460}" dt="2021-10-17T04:04:24.721" v="102"/>
          <ac:picMkLst>
            <pc:docMk/>
            <pc:sldMk cId="0" sldId="258"/>
            <ac:picMk id="10245" creationId="{5561CCCA-59FC-4009-88CC-475B489EDBF6}"/>
          </ac:picMkLst>
        </pc:picChg>
      </pc:sldChg>
      <pc:sldChg chg="addSp delSp modSp add mod modClrScheme chgLayout">
        <pc:chgData name="ITECH CORP" userId="8a353d5f2de0adf1" providerId="LiveId" clId="{AF0892F8-9FCC-4CF5-8A0A-D49BAF5C9460}" dt="2021-10-17T04:32:41.467" v="381" actId="20577"/>
        <pc:sldMkLst>
          <pc:docMk/>
          <pc:sldMk cId="0" sldId="259"/>
        </pc:sldMkLst>
        <pc:spChg chg="add del mod">
          <ac:chgData name="ITECH CORP" userId="8a353d5f2de0adf1" providerId="LiveId" clId="{AF0892F8-9FCC-4CF5-8A0A-D49BAF5C9460}" dt="2021-10-17T04:32:32.149" v="367" actId="26606"/>
          <ac:spMkLst>
            <pc:docMk/>
            <pc:sldMk cId="0" sldId="259"/>
            <ac:spMk id="73" creationId="{75F20499-DEBA-4780-84C7-E3C04D1745DB}"/>
          </ac:spMkLst>
        </pc:spChg>
        <pc:spChg chg="add mod">
          <ac:chgData name="ITECH CORP" userId="8a353d5f2de0adf1" providerId="LiveId" clId="{AF0892F8-9FCC-4CF5-8A0A-D49BAF5C9460}" dt="2021-10-17T04:32:32.149" v="367" actId="26606"/>
          <ac:spMkLst>
            <pc:docMk/>
            <pc:sldMk cId="0" sldId="259"/>
            <ac:spMk id="75" creationId="{1A3A6E91-7431-4633-8244-E025E253AA39}"/>
          </ac:spMkLst>
        </pc:spChg>
        <pc:spChg chg="add mod">
          <ac:chgData name="ITECH CORP" userId="8a353d5f2de0adf1" providerId="LiveId" clId="{AF0892F8-9FCC-4CF5-8A0A-D49BAF5C9460}" dt="2021-10-17T04:32:41.467" v="381" actId="20577"/>
          <ac:spMkLst>
            <pc:docMk/>
            <pc:sldMk cId="0" sldId="259"/>
            <ac:spMk id="199" creationId="{86C0D425-E144-4914-AF2E-7C44F5AD7EA5}"/>
          </ac:spMkLst>
        </pc:spChg>
        <pc:spChg chg="mod ord">
          <ac:chgData name="ITECH CORP" userId="8a353d5f2de0adf1" providerId="LiveId" clId="{AF0892F8-9FCC-4CF5-8A0A-D49BAF5C9460}" dt="2021-10-17T04:32:32.149" v="367" actId="26606"/>
          <ac:spMkLst>
            <pc:docMk/>
            <pc:sldMk cId="0" sldId="259"/>
            <ac:spMk id="14338" creationId="{72C17C59-BC36-450C-8E0F-1DEA93B1FBD7}"/>
          </ac:spMkLst>
        </pc:spChg>
        <pc:spChg chg="mod ord">
          <ac:chgData name="ITECH CORP" userId="8a353d5f2de0adf1" providerId="LiveId" clId="{AF0892F8-9FCC-4CF5-8A0A-D49BAF5C9460}" dt="2021-10-17T04:32:32.149" v="367" actId="26606"/>
          <ac:spMkLst>
            <pc:docMk/>
            <pc:sldMk cId="0" sldId="259"/>
            <ac:spMk id="14339" creationId="{E404B830-0297-4596-94C0-DADCAD72926F}"/>
          </ac:spMkLst>
        </pc:spChg>
        <pc:picChg chg="add del">
          <ac:chgData name="ITECH CORP" userId="8a353d5f2de0adf1" providerId="LiveId" clId="{AF0892F8-9FCC-4CF5-8A0A-D49BAF5C9460}" dt="2021-10-17T04:32:25.174" v="365" actId="478"/>
          <ac:picMkLst>
            <pc:docMk/>
            <pc:sldMk cId="0" sldId="259"/>
            <ac:picMk id="14341" creationId="{5A830CA3-62A1-4549-B965-B62C26FF4900}"/>
          </ac:picMkLst>
        </pc:picChg>
        <pc:picChg chg="add mod">
          <ac:chgData name="ITECH CORP" userId="8a353d5f2de0adf1" providerId="LiveId" clId="{AF0892F8-9FCC-4CF5-8A0A-D49BAF5C9460}" dt="2021-10-17T04:32:32.149" v="367" actId="26606"/>
          <ac:picMkLst>
            <pc:docMk/>
            <pc:sldMk cId="0" sldId="259"/>
            <ac:picMk id="22530" creationId="{F92EFB49-AAA7-4B7E-9858-CC2D060D93AC}"/>
          </ac:picMkLst>
        </pc:picChg>
      </pc:sldChg>
      <pc:sldChg chg="addSp delSp modSp add mod modClrScheme chgLayout">
        <pc:chgData name="ITECH CORP" userId="8a353d5f2de0adf1" providerId="LiveId" clId="{AF0892F8-9FCC-4CF5-8A0A-D49BAF5C9460}" dt="2021-10-17T04:40:21.296" v="467" actId="122"/>
        <pc:sldMkLst>
          <pc:docMk/>
          <pc:sldMk cId="0" sldId="260"/>
        </pc:sldMkLst>
        <pc:spChg chg="add mod">
          <ac:chgData name="ITECH CORP" userId="8a353d5f2de0adf1" providerId="LiveId" clId="{AF0892F8-9FCC-4CF5-8A0A-D49BAF5C9460}" dt="2021-10-17T04:38:27.955" v="430" actId="26606"/>
          <ac:spMkLst>
            <pc:docMk/>
            <pc:sldMk cId="0" sldId="260"/>
            <ac:spMk id="5" creationId="{995CC3B0-6E98-4A26-B789-C326F99C63FF}"/>
          </ac:spMkLst>
        </pc:spChg>
        <pc:spChg chg="add del mod">
          <ac:chgData name="ITECH CORP" userId="8a353d5f2de0adf1" providerId="LiveId" clId="{AF0892F8-9FCC-4CF5-8A0A-D49BAF5C9460}" dt="2021-10-17T04:38:27.906" v="429" actId="26606"/>
          <ac:spMkLst>
            <pc:docMk/>
            <pc:sldMk cId="0" sldId="260"/>
            <ac:spMk id="73" creationId="{772C56AD-7645-4128-A1D9-4A15E42C2A41}"/>
          </ac:spMkLst>
        </pc:spChg>
        <pc:spChg chg="add del mod">
          <ac:chgData name="ITECH CORP" userId="8a353d5f2de0adf1" providerId="LiveId" clId="{AF0892F8-9FCC-4CF5-8A0A-D49BAF5C9460}" dt="2021-10-17T04:38:27.906" v="429" actId="26606"/>
          <ac:spMkLst>
            <pc:docMk/>
            <pc:sldMk cId="0" sldId="260"/>
            <ac:spMk id="75" creationId="{CCE48AA5-BADB-40DF-BC81-1FD1A32BCE8D}"/>
          </ac:spMkLst>
        </pc:spChg>
        <pc:spChg chg="add del mod">
          <ac:chgData name="ITECH CORP" userId="8a353d5f2de0adf1" providerId="LiveId" clId="{AF0892F8-9FCC-4CF5-8A0A-D49BAF5C9460}" dt="2021-10-17T04:38:27.955" v="430" actId="26606"/>
          <ac:spMkLst>
            <pc:docMk/>
            <pc:sldMk cId="0" sldId="260"/>
            <ac:spMk id="18434" creationId="{2A4F0918-A2B9-4B4B-BE73-D8FEFC2A2EEA}"/>
          </ac:spMkLst>
        </pc:spChg>
        <pc:spChg chg="mod">
          <ac:chgData name="ITECH CORP" userId="8a353d5f2de0adf1" providerId="LiveId" clId="{AF0892F8-9FCC-4CF5-8A0A-D49BAF5C9460}" dt="2021-10-17T04:40:21.296" v="467" actId="122"/>
          <ac:spMkLst>
            <pc:docMk/>
            <pc:sldMk cId="0" sldId="260"/>
            <ac:spMk id="18435" creationId="{F6C2173F-9834-48E6-93A0-C92BD468ECBB}"/>
          </ac:spMkLst>
        </pc:spChg>
        <pc:spChg chg="add mod">
          <ac:chgData name="ITECH CORP" userId="8a353d5f2de0adf1" providerId="LiveId" clId="{AF0892F8-9FCC-4CF5-8A0A-D49BAF5C9460}" dt="2021-10-17T04:38:27.955" v="430" actId="26606"/>
          <ac:spMkLst>
            <pc:docMk/>
            <pc:sldMk cId="0" sldId="260"/>
            <ac:spMk id="18439" creationId="{1621C2F2-25A9-4353-BD37-6DD546101ABF}"/>
          </ac:spMkLst>
        </pc:spChg>
        <pc:spChg chg="add mod">
          <ac:chgData name="ITECH CORP" userId="8a353d5f2de0adf1" providerId="LiveId" clId="{AF0892F8-9FCC-4CF5-8A0A-D49BAF5C9460}" dt="2021-10-17T04:38:27.955" v="430" actId="26606"/>
          <ac:spMkLst>
            <pc:docMk/>
            <pc:sldMk cId="0" sldId="260"/>
            <ac:spMk id="18440" creationId="{1551EA30-560B-430F-93FE-14D814812D2D}"/>
          </ac:spMkLst>
        </pc:spChg>
        <pc:graphicFrameChg chg="add del">
          <ac:chgData name="ITECH CORP" userId="8a353d5f2de0adf1" providerId="LiveId" clId="{AF0892F8-9FCC-4CF5-8A0A-D49BAF5C9460}" dt="2021-10-17T04:38:27.906" v="429" actId="26606"/>
          <ac:graphicFrameMkLst>
            <pc:docMk/>
            <pc:sldMk cId="0" sldId="260"/>
            <ac:graphicFrameMk id="18437" creationId="{04D9B8E0-9112-4698-B374-DBF416BC3392}"/>
          </ac:graphicFrameMkLst>
        </pc:graphicFrameChg>
        <pc:graphicFrameChg chg="add mod">
          <ac:chgData name="ITECH CORP" userId="8a353d5f2de0adf1" providerId="LiveId" clId="{AF0892F8-9FCC-4CF5-8A0A-D49BAF5C9460}" dt="2021-10-17T04:38:35.735" v="436" actId="20577"/>
          <ac:graphicFrameMkLst>
            <pc:docMk/>
            <pc:sldMk cId="0" sldId="260"/>
            <ac:graphicFrameMk id="18441" creationId="{51D3C219-2777-4139-A161-770BB9D62B93}"/>
          </ac:graphicFrameMkLst>
        </pc:graphicFrameChg>
      </pc:sldChg>
      <pc:sldChg chg="add del">
        <pc:chgData name="ITECH CORP" userId="8a353d5f2de0adf1" providerId="LiveId" clId="{AF0892F8-9FCC-4CF5-8A0A-D49BAF5C9460}" dt="2021-10-17T04:52:42.105" v="608" actId="47"/>
        <pc:sldMkLst>
          <pc:docMk/>
          <pc:sldMk cId="0" sldId="262"/>
        </pc:sldMkLst>
      </pc:sldChg>
      <pc:sldChg chg="add del">
        <pc:chgData name="ITECH CORP" userId="8a353d5f2de0adf1" providerId="LiveId" clId="{AF0892F8-9FCC-4CF5-8A0A-D49BAF5C9460}" dt="2021-10-17T04:52:42.105" v="608" actId="47"/>
        <pc:sldMkLst>
          <pc:docMk/>
          <pc:sldMk cId="0" sldId="263"/>
        </pc:sldMkLst>
      </pc:sldChg>
      <pc:sldChg chg="add del">
        <pc:chgData name="ITECH CORP" userId="8a353d5f2de0adf1" providerId="LiveId" clId="{AF0892F8-9FCC-4CF5-8A0A-D49BAF5C9460}" dt="2021-10-17T04:52:42.105" v="608" actId="47"/>
        <pc:sldMkLst>
          <pc:docMk/>
          <pc:sldMk cId="0" sldId="264"/>
        </pc:sldMkLst>
      </pc:sldChg>
      <pc:sldChg chg="add del">
        <pc:chgData name="ITECH CORP" userId="8a353d5f2de0adf1" providerId="LiveId" clId="{AF0892F8-9FCC-4CF5-8A0A-D49BAF5C9460}" dt="2021-10-17T04:52:42.105" v="608" actId="47"/>
        <pc:sldMkLst>
          <pc:docMk/>
          <pc:sldMk cId="0" sldId="265"/>
        </pc:sldMkLst>
      </pc:sldChg>
      <pc:sldChg chg="modSp mod">
        <pc:chgData name="ITECH CORP" userId="8a353d5f2de0adf1" providerId="LiveId" clId="{AF0892F8-9FCC-4CF5-8A0A-D49BAF5C9460}" dt="2021-10-17T03:59:57.957" v="25" actId="14100"/>
        <pc:sldMkLst>
          <pc:docMk/>
          <pc:sldMk cId="1650012627" sldId="266"/>
        </pc:sldMkLst>
        <pc:spChg chg="mod">
          <ac:chgData name="ITECH CORP" userId="8a353d5f2de0adf1" providerId="LiveId" clId="{AF0892F8-9FCC-4CF5-8A0A-D49BAF5C9460}" dt="2021-10-17T03:59:16.822" v="0" actId="20577"/>
          <ac:spMkLst>
            <pc:docMk/>
            <pc:sldMk cId="1650012627" sldId="266"/>
            <ac:spMk id="3" creationId="{5ECCBAE3-CEA3-4EE0-83F6-41CFC54D2B4A}"/>
          </ac:spMkLst>
        </pc:spChg>
        <pc:spChg chg="mod">
          <ac:chgData name="ITECH CORP" userId="8a353d5f2de0adf1" providerId="LiveId" clId="{AF0892F8-9FCC-4CF5-8A0A-D49BAF5C9460}" dt="2021-10-17T03:59:57.957" v="25" actId="14100"/>
          <ac:spMkLst>
            <pc:docMk/>
            <pc:sldMk cId="1650012627" sldId="266"/>
            <ac:spMk id="6" creationId="{CDD6760C-D868-43F4-99FB-1B78C91F8FE1}"/>
          </ac:spMkLst>
        </pc:spChg>
        <pc:picChg chg="mod">
          <ac:chgData name="ITECH CORP" userId="8a353d5f2de0adf1" providerId="LiveId" clId="{AF0892F8-9FCC-4CF5-8A0A-D49BAF5C9460}" dt="2021-10-17T03:59:55.249" v="24" actId="1076"/>
          <ac:picMkLst>
            <pc:docMk/>
            <pc:sldMk cId="1650012627" sldId="266"/>
            <ac:picMk id="5" creationId="{138708C1-7E80-4319-88FB-F8D00ABF1D24}"/>
          </ac:picMkLst>
        </pc:picChg>
      </pc:sldChg>
      <pc:sldChg chg="addSp delSp modSp add mod modClrScheme chgLayout">
        <pc:chgData name="ITECH CORP" userId="8a353d5f2de0adf1" providerId="LiveId" clId="{AF0892F8-9FCC-4CF5-8A0A-D49BAF5C9460}" dt="2021-10-17T04:08:56.173" v="163" actId="20577"/>
        <pc:sldMkLst>
          <pc:docMk/>
          <pc:sldMk cId="0" sldId="267"/>
        </pc:sldMkLst>
        <pc:spChg chg="add mod">
          <ac:chgData name="ITECH CORP" userId="8a353d5f2de0adf1" providerId="LiveId" clId="{AF0892F8-9FCC-4CF5-8A0A-D49BAF5C9460}" dt="2021-10-17T04:08:36.628" v="156" actId="20577"/>
          <ac:spMkLst>
            <pc:docMk/>
            <pc:sldMk cId="0" sldId="267"/>
            <ac:spMk id="72" creationId="{DF9BFC7A-F46E-419A-8C02-C6EEE66B5D8A}"/>
          </ac:spMkLst>
        </pc:spChg>
        <pc:spChg chg="add del mod">
          <ac:chgData name="ITECH CORP" userId="8a353d5f2de0adf1" providerId="LiveId" clId="{AF0892F8-9FCC-4CF5-8A0A-D49BAF5C9460}" dt="2021-10-17T04:07:03.892" v="140" actId="26606"/>
          <ac:spMkLst>
            <pc:docMk/>
            <pc:sldMk cId="0" sldId="267"/>
            <ac:spMk id="73" creationId="{BFA23765-9E32-4F4A-B527-4DDB12D570E5}"/>
          </ac:spMkLst>
        </pc:spChg>
        <pc:spChg chg="add mod">
          <ac:chgData name="ITECH CORP" userId="8a353d5f2de0adf1" providerId="LiveId" clId="{AF0892F8-9FCC-4CF5-8A0A-D49BAF5C9460}" dt="2021-10-17T04:08:23.912" v="143" actId="26606"/>
          <ac:spMkLst>
            <pc:docMk/>
            <pc:sldMk cId="0" sldId="267"/>
            <ac:spMk id="74" creationId="{0CD4DE8F-B897-4AC0-B652-1F26B619F953}"/>
          </ac:spMkLst>
        </pc:spChg>
        <pc:spChg chg="add del mod">
          <ac:chgData name="ITECH CORP" userId="8a353d5f2de0adf1" providerId="LiveId" clId="{AF0892F8-9FCC-4CF5-8A0A-D49BAF5C9460}" dt="2021-10-17T04:07:03.892" v="140" actId="26606"/>
          <ac:spMkLst>
            <pc:docMk/>
            <pc:sldMk cId="0" sldId="267"/>
            <ac:spMk id="75" creationId="{1405230B-BEE2-496C-A1CA-E4075834D069}"/>
          </ac:spMkLst>
        </pc:spChg>
        <pc:spChg chg="add del mod">
          <ac:chgData name="ITECH CORP" userId="8a353d5f2de0adf1" providerId="LiveId" clId="{AF0892F8-9FCC-4CF5-8A0A-D49BAF5C9460}" dt="2021-10-17T04:08:15.132" v="142" actId="931"/>
          <ac:spMkLst>
            <pc:docMk/>
            <pc:sldMk cId="0" sldId="267"/>
            <ac:spMk id="76" creationId="{B8E1AA17-0B2D-4717-BA03-17E3EE7D8E68}"/>
          </ac:spMkLst>
        </pc:spChg>
        <pc:spChg chg="add del mod">
          <ac:chgData name="ITECH CORP" userId="8a353d5f2de0adf1" providerId="LiveId" clId="{AF0892F8-9FCC-4CF5-8A0A-D49BAF5C9460}" dt="2021-10-17T04:07:03.892" v="140" actId="26606"/>
          <ac:spMkLst>
            <pc:docMk/>
            <pc:sldMk cId="0" sldId="267"/>
            <ac:spMk id="77" creationId="{61FF6FA7-7ADC-4A85-A663-AF645C7A54D2}"/>
          </ac:spMkLst>
        </pc:spChg>
        <pc:spChg chg="add del mod">
          <ac:chgData name="ITECH CORP" userId="8a353d5f2de0adf1" providerId="LiveId" clId="{AF0892F8-9FCC-4CF5-8A0A-D49BAF5C9460}" dt="2021-10-17T04:08:30.950" v="144" actId="478"/>
          <ac:spMkLst>
            <pc:docMk/>
            <pc:sldMk cId="0" sldId="267"/>
            <ac:spMk id="140" creationId="{956F5232-DCA0-4A26-987C-F42E2E204945}"/>
          </ac:spMkLst>
        </pc:spChg>
        <pc:spChg chg="mod ord">
          <ac:chgData name="ITECH CORP" userId="8a353d5f2de0adf1" providerId="LiveId" clId="{AF0892F8-9FCC-4CF5-8A0A-D49BAF5C9460}" dt="2021-10-17T04:08:23.912" v="143" actId="26606"/>
          <ac:spMkLst>
            <pc:docMk/>
            <pc:sldMk cId="0" sldId="267"/>
            <ac:spMk id="3074" creationId="{5773B4D1-696C-418B-9ED7-26931486337C}"/>
          </ac:spMkLst>
        </pc:spChg>
        <pc:spChg chg="add del mod ord">
          <ac:chgData name="ITECH CORP" userId="8a353d5f2de0adf1" providerId="LiveId" clId="{AF0892F8-9FCC-4CF5-8A0A-D49BAF5C9460}" dt="2021-10-17T04:07:03.915" v="141" actId="26606"/>
          <ac:spMkLst>
            <pc:docMk/>
            <pc:sldMk cId="0" sldId="267"/>
            <ac:spMk id="3075" creationId="{39BDA191-468A-48CA-AC1E-5C37D1A7486D}"/>
          </ac:spMkLst>
        </pc:spChg>
        <pc:spChg chg="add mod">
          <ac:chgData name="ITECH CORP" userId="8a353d5f2de0adf1" providerId="LiveId" clId="{AF0892F8-9FCC-4CF5-8A0A-D49BAF5C9460}" dt="2021-10-17T04:08:56.173" v="163" actId="20577"/>
          <ac:spMkLst>
            <pc:docMk/>
            <pc:sldMk cId="0" sldId="267"/>
            <ac:spMk id="3079" creationId="{39BDA191-468A-48CA-AC1E-5C37D1A7486D}"/>
          </ac:spMkLst>
        </pc:spChg>
        <pc:graphicFrameChg chg="add del mod">
          <ac:chgData name="ITECH CORP" userId="8a353d5f2de0adf1" providerId="LiveId" clId="{AF0892F8-9FCC-4CF5-8A0A-D49BAF5C9460}" dt="2021-10-17T04:07:03.892" v="140" actId="26606"/>
          <ac:graphicFrameMkLst>
            <pc:docMk/>
            <pc:sldMk cId="0" sldId="267"/>
            <ac:graphicFrameMk id="3077" creationId="{F35C0415-27DB-4587-A4CB-2BD87AC92FE5}"/>
          </ac:graphicFrameMkLst>
        </pc:graphicFrameChg>
        <pc:picChg chg="add mod ord">
          <ac:chgData name="ITECH CORP" userId="8a353d5f2de0adf1" providerId="LiveId" clId="{AF0892F8-9FCC-4CF5-8A0A-D49BAF5C9460}" dt="2021-10-17T04:08:23.912" v="143" actId="26606"/>
          <ac:picMkLst>
            <pc:docMk/>
            <pc:sldMk cId="0" sldId="267"/>
            <ac:picMk id="3" creationId="{D06D37EC-9DBC-452A-A167-36FE3CF0CC64}"/>
          </ac:picMkLst>
        </pc:picChg>
      </pc:sldChg>
      <pc:sldChg chg="del">
        <pc:chgData name="ITECH CORP" userId="8a353d5f2de0adf1" providerId="LiveId" clId="{AF0892F8-9FCC-4CF5-8A0A-D49BAF5C9460}" dt="2021-10-17T04:00:10.404" v="27" actId="47"/>
        <pc:sldMkLst>
          <pc:docMk/>
          <pc:sldMk cId="0" sldId="268"/>
        </pc:sldMkLst>
      </pc:sldChg>
      <pc:sldChg chg="addSp delSp modSp add mod modClrScheme chgLayout">
        <pc:chgData name="ITECH CORP" userId="8a353d5f2de0adf1" providerId="LiveId" clId="{AF0892F8-9FCC-4CF5-8A0A-D49BAF5C9460}" dt="2021-10-17T04:09:15.213" v="164" actId="26606"/>
        <pc:sldMkLst>
          <pc:docMk/>
          <pc:sldMk cId="0" sldId="269"/>
        </pc:sldMkLst>
        <pc:spChg chg="add mod ord">
          <ac:chgData name="ITECH CORP" userId="8a353d5f2de0adf1" providerId="LiveId" clId="{AF0892F8-9FCC-4CF5-8A0A-D49BAF5C9460}" dt="2021-10-17T04:09:15.213" v="164" actId="26606"/>
          <ac:spMkLst>
            <pc:docMk/>
            <pc:sldMk cId="0" sldId="269"/>
            <ac:spMk id="2" creationId="{7F575ED4-7747-4B0E-B013-E9BA0F70D2E8}"/>
          </ac:spMkLst>
        </pc:spChg>
        <pc:spChg chg="add">
          <ac:chgData name="ITECH CORP" userId="8a353d5f2de0adf1" providerId="LiveId" clId="{AF0892F8-9FCC-4CF5-8A0A-D49BAF5C9460}" dt="2021-10-17T04:09:15.213" v="164" actId="26606"/>
          <ac:spMkLst>
            <pc:docMk/>
            <pc:sldMk cId="0" sldId="269"/>
            <ac:spMk id="72" creationId="{478C6A76-29A6-47DA-9852-1AAC60F2256A}"/>
          </ac:spMkLst>
        </pc:spChg>
        <pc:spChg chg="add">
          <ac:chgData name="ITECH CORP" userId="8a353d5f2de0adf1" providerId="LiveId" clId="{AF0892F8-9FCC-4CF5-8A0A-D49BAF5C9460}" dt="2021-10-17T04:09:15.213" v="164" actId="26606"/>
          <ac:spMkLst>
            <pc:docMk/>
            <pc:sldMk cId="0" sldId="269"/>
            <ac:spMk id="74" creationId="{01A5C491-EF6F-4546-A876-37673E1F1F18}"/>
          </ac:spMkLst>
        </pc:spChg>
        <pc:spChg chg="del mod ord">
          <ac:chgData name="ITECH CORP" userId="8a353d5f2de0adf1" providerId="LiveId" clId="{AF0892F8-9FCC-4CF5-8A0A-D49BAF5C9460}" dt="2021-10-17T04:09:15.213" v="164" actId="26606"/>
          <ac:spMkLst>
            <pc:docMk/>
            <pc:sldMk cId="0" sldId="269"/>
            <ac:spMk id="5122" creationId="{CE6D253E-2CAB-44D8-A4E1-551A8B87A49C}"/>
          </ac:spMkLst>
        </pc:spChg>
        <pc:graphicFrameChg chg="add">
          <ac:chgData name="ITECH CORP" userId="8a353d5f2de0adf1" providerId="LiveId" clId="{AF0892F8-9FCC-4CF5-8A0A-D49BAF5C9460}" dt="2021-10-17T04:09:15.213" v="164" actId="26606"/>
          <ac:graphicFrameMkLst>
            <pc:docMk/>
            <pc:sldMk cId="0" sldId="269"/>
            <ac:graphicFrameMk id="5124" creationId="{383F055C-46A5-494F-A149-F126C06FE399}"/>
          </ac:graphicFrameMkLst>
        </pc:graphicFrameChg>
      </pc:sldChg>
      <pc:sldChg chg="modSp add mod">
        <pc:chgData name="ITECH CORP" userId="8a353d5f2de0adf1" providerId="LiveId" clId="{AF0892F8-9FCC-4CF5-8A0A-D49BAF5C9460}" dt="2021-10-17T04:03:02.665" v="74" actId="5793"/>
        <pc:sldMkLst>
          <pc:docMk/>
          <pc:sldMk cId="0" sldId="270"/>
        </pc:sldMkLst>
        <pc:spChg chg="mod">
          <ac:chgData name="ITECH CORP" userId="8a353d5f2de0adf1" providerId="LiveId" clId="{AF0892F8-9FCC-4CF5-8A0A-D49BAF5C9460}" dt="2021-10-17T04:03:02.665" v="74" actId="5793"/>
          <ac:spMkLst>
            <pc:docMk/>
            <pc:sldMk cId="0" sldId="270"/>
            <ac:spMk id="6147" creationId="{7DB09865-EF95-489A-8C40-19D3AE72D1CB}"/>
          </ac:spMkLst>
        </pc:spChg>
      </pc:sldChg>
      <pc:sldChg chg="addSp delSp modSp add mod modClrScheme chgLayout">
        <pc:chgData name="ITECH CORP" userId="8a353d5f2de0adf1" providerId="LiveId" clId="{AF0892F8-9FCC-4CF5-8A0A-D49BAF5C9460}" dt="2021-10-17T04:11:15.169" v="179" actId="26606"/>
        <pc:sldMkLst>
          <pc:docMk/>
          <pc:sldMk cId="0" sldId="272"/>
        </pc:sldMkLst>
        <pc:spChg chg="add del mod">
          <ac:chgData name="ITECH CORP" userId="8a353d5f2de0adf1" providerId="LiveId" clId="{AF0892F8-9FCC-4CF5-8A0A-D49BAF5C9460}" dt="2021-10-17T04:10:37.770" v="168" actId="931"/>
          <ac:spMkLst>
            <pc:docMk/>
            <pc:sldMk cId="0" sldId="272"/>
            <ac:spMk id="72" creationId="{4F506049-3F5C-4A95-AB18-14078C72E7D3}"/>
          </ac:spMkLst>
        </pc:spChg>
        <pc:spChg chg="add del mod">
          <ac:chgData name="ITECH CORP" userId="8a353d5f2de0adf1" providerId="LiveId" clId="{AF0892F8-9FCC-4CF5-8A0A-D49BAF5C9460}" dt="2021-10-17T04:10:28.458" v="166" actId="26606"/>
          <ac:spMkLst>
            <pc:docMk/>
            <pc:sldMk cId="0" sldId="272"/>
            <ac:spMk id="73" creationId="{B0C87469-5D30-4FD9-9FCE-452A89D37AFD}"/>
          </ac:spMkLst>
        </pc:spChg>
        <pc:spChg chg="add del mod">
          <ac:chgData name="ITECH CORP" userId="8a353d5f2de0adf1" providerId="LiveId" clId="{AF0892F8-9FCC-4CF5-8A0A-D49BAF5C9460}" dt="2021-10-17T04:11:15.169" v="179" actId="26606"/>
          <ac:spMkLst>
            <pc:docMk/>
            <pc:sldMk cId="0" sldId="272"/>
            <ac:spMk id="74" creationId="{6B63B00F-4E77-43E6-9526-1A8D4FF69315}"/>
          </ac:spMkLst>
        </pc:spChg>
        <pc:spChg chg="add del mod">
          <ac:chgData name="ITECH CORP" userId="8a353d5f2de0adf1" providerId="LiveId" clId="{AF0892F8-9FCC-4CF5-8A0A-D49BAF5C9460}" dt="2021-10-17T04:10:28.458" v="166" actId="26606"/>
          <ac:spMkLst>
            <pc:docMk/>
            <pc:sldMk cId="0" sldId="272"/>
            <ac:spMk id="75" creationId="{E1F275D3-FD57-4AAA-A0F4-101C257A1467}"/>
          </ac:spMkLst>
        </pc:spChg>
        <pc:spChg chg="add mod ord">
          <ac:chgData name="ITECH CORP" userId="8a353d5f2de0adf1" providerId="LiveId" clId="{AF0892F8-9FCC-4CF5-8A0A-D49BAF5C9460}" dt="2021-10-17T04:11:15.169" v="179" actId="26606"/>
          <ac:spMkLst>
            <pc:docMk/>
            <pc:sldMk cId="0" sldId="272"/>
            <ac:spMk id="76" creationId="{1309139F-9385-4736-9B8A-6CF488A51EF8}"/>
          </ac:spMkLst>
        </pc:spChg>
        <pc:spChg chg="add del mod">
          <ac:chgData name="ITECH CORP" userId="8a353d5f2de0adf1" providerId="LiveId" clId="{AF0892F8-9FCC-4CF5-8A0A-D49BAF5C9460}" dt="2021-10-17T04:10:28.458" v="166" actId="26606"/>
          <ac:spMkLst>
            <pc:docMk/>
            <pc:sldMk cId="0" sldId="272"/>
            <ac:spMk id="77" creationId="{45D2B2C8-3A42-4294-BBDF-52B35E64ACCE}"/>
          </ac:spMkLst>
        </pc:spChg>
        <pc:spChg chg="add del">
          <ac:chgData name="ITECH CORP" userId="8a353d5f2de0adf1" providerId="LiveId" clId="{AF0892F8-9FCC-4CF5-8A0A-D49BAF5C9460}" dt="2021-10-17T04:11:03.812" v="176" actId="26606"/>
          <ac:spMkLst>
            <pc:docMk/>
            <pc:sldMk cId="0" sldId="272"/>
            <ac:spMk id="78" creationId="{0F54E05E-99EF-467F-8A0F-CB1B69FDDAC0}"/>
          </ac:spMkLst>
        </pc:spChg>
        <pc:spChg chg="add mod">
          <ac:chgData name="ITECH CORP" userId="8a353d5f2de0adf1" providerId="LiveId" clId="{AF0892F8-9FCC-4CF5-8A0A-D49BAF5C9460}" dt="2021-10-17T04:11:15.169" v="179" actId="26606"/>
          <ac:spMkLst>
            <pc:docMk/>
            <pc:sldMk cId="0" sldId="272"/>
            <ac:spMk id="80" creationId="{8C875FD0-8E46-4FE4-AC6E-441E743157F4}"/>
          </ac:spMkLst>
        </pc:spChg>
        <pc:spChg chg="add mod">
          <ac:chgData name="ITECH CORP" userId="8a353d5f2de0adf1" providerId="LiveId" clId="{AF0892F8-9FCC-4CF5-8A0A-D49BAF5C9460}" dt="2021-10-17T04:11:15.169" v="179" actId="26606"/>
          <ac:spMkLst>
            <pc:docMk/>
            <pc:sldMk cId="0" sldId="272"/>
            <ac:spMk id="82" creationId="{6D9DE4F8-93DA-4A8A-A53E-14026B807DC8}"/>
          </ac:spMkLst>
        </pc:spChg>
        <pc:spChg chg="mod ord">
          <ac:chgData name="ITECH CORP" userId="8a353d5f2de0adf1" providerId="LiveId" clId="{AF0892F8-9FCC-4CF5-8A0A-D49BAF5C9460}" dt="2021-10-17T04:11:15.169" v="179" actId="26606"/>
          <ac:spMkLst>
            <pc:docMk/>
            <pc:sldMk cId="0" sldId="272"/>
            <ac:spMk id="7170" creationId="{AF2E702D-7005-40FB-8FAE-290435A6833C}"/>
          </ac:spMkLst>
        </pc:spChg>
        <pc:spChg chg="add del">
          <ac:chgData name="ITECH CORP" userId="8a353d5f2de0adf1" providerId="LiveId" clId="{AF0892F8-9FCC-4CF5-8A0A-D49BAF5C9460}" dt="2021-10-17T04:10:28.476" v="167" actId="26606"/>
          <ac:spMkLst>
            <pc:docMk/>
            <pc:sldMk cId="0" sldId="272"/>
            <ac:spMk id="7171" creationId="{2626A1F0-2A05-4665-BB3E-D646692788CF}"/>
          </ac:spMkLst>
        </pc:spChg>
        <pc:spChg chg="add mod ord">
          <ac:chgData name="ITECH CORP" userId="8a353d5f2de0adf1" providerId="LiveId" clId="{AF0892F8-9FCC-4CF5-8A0A-D49BAF5C9460}" dt="2021-10-17T04:11:15.169" v="179" actId="26606"/>
          <ac:spMkLst>
            <pc:docMk/>
            <pc:sldMk cId="0" sldId="272"/>
            <ac:spMk id="7175" creationId="{2626A1F0-2A05-4665-BB3E-D646692788CF}"/>
          </ac:spMkLst>
        </pc:spChg>
        <pc:spChg chg="add del mod">
          <ac:chgData name="ITECH CORP" userId="8a353d5f2de0adf1" providerId="LiveId" clId="{AF0892F8-9FCC-4CF5-8A0A-D49BAF5C9460}" dt="2021-10-17T04:11:15.152" v="178" actId="26606"/>
          <ac:spMkLst>
            <pc:docMk/>
            <pc:sldMk cId="0" sldId="272"/>
            <ac:spMk id="7177" creationId="{21E92A7A-B5F4-4776-A70D-CF84AFC9776D}"/>
          </ac:spMkLst>
        </pc:spChg>
        <pc:spChg chg="add mod">
          <ac:chgData name="ITECH CORP" userId="8a353d5f2de0adf1" providerId="LiveId" clId="{AF0892F8-9FCC-4CF5-8A0A-D49BAF5C9460}" dt="2021-10-17T04:11:15.169" v="179" actId="26606"/>
          <ac:spMkLst>
            <pc:docMk/>
            <pc:sldMk cId="0" sldId="272"/>
            <ac:spMk id="7179" creationId="{A1597066-BF61-4A68-A689-3EA7F54249DE}"/>
          </ac:spMkLst>
        </pc:spChg>
        <pc:graphicFrameChg chg="add del">
          <ac:chgData name="ITECH CORP" userId="8a353d5f2de0adf1" providerId="LiveId" clId="{AF0892F8-9FCC-4CF5-8A0A-D49BAF5C9460}" dt="2021-10-17T04:10:28.458" v="166" actId="26606"/>
          <ac:graphicFrameMkLst>
            <pc:docMk/>
            <pc:sldMk cId="0" sldId="272"/>
            <ac:graphicFrameMk id="7173" creationId="{C2816D43-C6AD-4730-B9B9-1EE3E9AF617A}"/>
          </ac:graphicFrameMkLst>
        </pc:graphicFrameChg>
        <pc:picChg chg="add mod">
          <ac:chgData name="ITECH CORP" userId="8a353d5f2de0adf1" providerId="LiveId" clId="{AF0892F8-9FCC-4CF5-8A0A-D49BAF5C9460}" dt="2021-10-17T04:11:15.169" v="179" actId="26606"/>
          <ac:picMkLst>
            <pc:docMk/>
            <pc:sldMk cId="0" sldId="272"/>
            <ac:picMk id="3" creationId="{18306175-A0D9-4A4A-B6BE-32C2819D261D}"/>
          </ac:picMkLst>
        </pc:picChg>
      </pc:sldChg>
      <pc:sldChg chg="addSp delSp modSp add del mod modClrScheme chgLayout">
        <pc:chgData name="ITECH CORP" userId="8a353d5f2de0adf1" providerId="LiveId" clId="{AF0892F8-9FCC-4CF5-8A0A-D49BAF5C9460}" dt="2021-10-17T04:14:26.146" v="185" actId="26606"/>
        <pc:sldMkLst>
          <pc:docMk/>
          <pc:sldMk cId="0" sldId="273"/>
        </pc:sldMkLst>
        <pc:spChg chg="add mod">
          <ac:chgData name="ITECH CORP" userId="8a353d5f2de0adf1" providerId="LiveId" clId="{AF0892F8-9FCC-4CF5-8A0A-D49BAF5C9460}" dt="2021-10-17T04:14:26.146" v="185" actId="26606"/>
          <ac:spMkLst>
            <pc:docMk/>
            <pc:sldMk cId="0" sldId="273"/>
            <ac:spMk id="75" creationId="{29EFD938-C43B-48F6-AAC1-2693F196E110}"/>
          </ac:spMkLst>
        </pc:spChg>
        <pc:spChg chg="add mod">
          <ac:chgData name="ITECH CORP" userId="8a353d5f2de0adf1" providerId="LiveId" clId="{AF0892F8-9FCC-4CF5-8A0A-D49BAF5C9460}" dt="2021-10-17T04:14:26.146" v="185" actId="26606"/>
          <ac:spMkLst>
            <pc:docMk/>
            <pc:sldMk cId="0" sldId="273"/>
            <ac:spMk id="77" creationId="{E6D5BCC5-7DA0-4945-9ECF-52AB22DA5824}"/>
          </ac:spMkLst>
        </pc:spChg>
        <pc:spChg chg="add del mod">
          <ac:chgData name="ITECH CORP" userId="8a353d5f2de0adf1" providerId="LiveId" clId="{AF0892F8-9FCC-4CF5-8A0A-D49BAF5C9460}" dt="2021-10-17T04:14:26.146" v="185" actId="26606"/>
          <ac:spMkLst>
            <pc:docMk/>
            <pc:sldMk cId="0" sldId="273"/>
            <ac:spMk id="79" creationId="{027DC27B-B2CA-4ECC-A703-19A9E240A0F6}"/>
          </ac:spMkLst>
        </pc:spChg>
        <pc:spChg chg="add del mod">
          <ac:chgData name="ITECH CORP" userId="8a353d5f2de0adf1" providerId="LiveId" clId="{AF0892F8-9FCC-4CF5-8A0A-D49BAF5C9460}" dt="2021-10-17T04:14:26.146" v="185" actId="26606"/>
          <ac:spMkLst>
            <pc:docMk/>
            <pc:sldMk cId="0" sldId="273"/>
            <ac:spMk id="81" creationId="{09A2AA25-F0A8-4EFF-8329-7CFFB1074ECC}"/>
          </ac:spMkLst>
        </pc:spChg>
        <pc:spChg chg="mod">
          <ac:chgData name="ITECH CORP" userId="8a353d5f2de0adf1" providerId="LiveId" clId="{AF0892F8-9FCC-4CF5-8A0A-D49BAF5C9460}" dt="2021-10-17T04:14:26.146" v="185" actId="26606"/>
          <ac:spMkLst>
            <pc:docMk/>
            <pc:sldMk cId="0" sldId="273"/>
            <ac:spMk id="8194" creationId="{67D3C092-11EB-4A3D-B250-C94E49B586BA}"/>
          </ac:spMkLst>
        </pc:spChg>
        <pc:spChg chg="mod ord">
          <ac:chgData name="ITECH CORP" userId="8a353d5f2de0adf1" providerId="LiveId" clId="{AF0892F8-9FCC-4CF5-8A0A-D49BAF5C9460}" dt="2021-10-17T04:14:26.146" v="185" actId="26606"/>
          <ac:spMkLst>
            <pc:docMk/>
            <pc:sldMk cId="0" sldId="273"/>
            <ac:spMk id="8195" creationId="{A9395F29-EA06-4D1E-8F62-1303B8681998}"/>
          </ac:spMkLst>
        </pc:spChg>
        <pc:spChg chg="add mod">
          <ac:chgData name="ITECH CORP" userId="8a353d5f2de0adf1" providerId="LiveId" clId="{AF0892F8-9FCC-4CF5-8A0A-D49BAF5C9460}" dt="2021-10-17T04:14:26.146" v="185" actId="26606"/>
          <ac:spMkLst>
            <pc:docMk/>
            <pc:sldMk cId="0" sldId="273"/>
            <ac:spMk id="28678" creationId="{2C02B635-0C3C-4B25-B63C-13AF8F0BB866}"/>
          </ac:spMkLst>
        </pc:spChg>
        <pc:spChg chg="add mod">
          <ac:chgData name="ITECH CORP" userId="8a353d5f2de0adf1" providerId="LiveId" clId="{AF0892F8-9FCC-4CF5-8A0A-D49BAF5C9460}" dt="2021-10-17T04:14:26.146" v="185" actId="26606"/>
          <ac:spMkLst>
            <pc:docMk/>
            <pc:sldMk cId="0" sldId="273"/>
            <ac:spMk id="28679" creationId="{17B1DC65-3C1E-45F5-81E4-5BA891C86C05}"/>
          </ac:spMkLst>
        </pc:spChg>
        <pc:picChg chg="add del">
          <ac:chgData name="ITECH CORP" userId="8a353d5f2de0adf1" providerId="LiveId" clId="{AF0892F8-9FCC-4CF5-8A0A-D49BAF5C9460}" dt="2021-10-17T04:13:57.110" v="181" actId="478"/>
          <ac:picMkLst>
            <pc:docMk/>
            <pc:sldMk cId="0" sldId="273"/>
            <ac:picMk id="28674" creationId="{9CDA9E04-4C62-4FEF-A8F7-7565C99996B3}"/>
          </ac:picMkLst>
        </pc:picChg>
        <pc:picChg chg="add mod">
          <ac:chgData name="ITECH CORP" userId="8a353d5f2de0adf1" providerId="LiveId" clId="{AF0892F8-9FCC-4CF5-8A0A-D49BAF5C9460}" dt="2021-10-17T04:14:26.146" v="185" actId="26606"/>
          <ac:picMkLst>
            <pc:docMk/>
            <pc:sldMk cId="0" sldId="273"/>
            <ac:picMk id="28676" creationId="{C12DE680-94DE-4005-B8F0-A21416ECB8D2}"/>
          </ac:picMkLst>
        </pc:picChg>
      </pc:sldChg>
      <pc:sldChg chg="addSp delSp modSp add del mod modClrScheme chgLayout">
        <pc:chgData name="ITECH CORP" userId="8a353d5f2de0adf1" providerId="LiveId" clId="{AF0892F8-9FCC-4CF5-8A0A-D49BAF5C9460}" dt="2021-10-17T04:04:11.721" v="99" actId="26606"/>
        <pc:sldMkLst>
          <pc:docMk/>
          <pc:sldMk cId="0" sldId="274"/>
        </pc:sldMkLst>
        <pc:spChg chg="add del mod ord">
          <ac:chgData name="ITECH CORP" userId="8a353d5f2de0adf1" providerId="LiveId" clId="{AF0892F8-9FCC-4CF5-8A0A-D49BAF5C9460}" dt="2021-10-17T04:04:02.685" v="96" actId="700"/>
          <ac:spMkLst>
            <pc:docMk/>
            <pc:sldMk cId="0" sldId="274"/>
            <ac:spMk id="2" creationId="{8895D7FF-3EC5-420A-A2A4-5957F478D57B}"/>
          </ac:spMkLst>
        </pc:spChg>
        <pc:spChg chg="add del mod">
          <ac:chgData name="ITECH CORP" userId="8a353d5f2de0adf1" providerId="LiveId" clId="{AF0892F8-9FCC-4CF5-8A0A-D49BAF5C9460}" dt="2021-10-17T04:04:11.647" v="98" actId="26606"/>
          <ac:spMkLst>
            <pc:docMk/>
            <pc:sldMk cId="0" sldId="274"/>
            <ac:spMk id="73" creationId="{3688D6F0-D500-4E11-AE5E-AE681B050B92}"/>
          </ac:spMkLst>
        </pc:spChg>
        <pc:spChg chg="add del mod">
          <ac:chgData name="ITECH CORP" userId="8a353d5f2de0adf1" providerId="LiveId" clId="{AF0892F8-9FCC-4CF5-8A0A-D49BAF5C9460}" dt="2021-10-17T04:04:11.647" v="98" actId="26606"/>
          <ac:spMkLst>
            <pc:docMk/>
            <pc:sldMk cId="0" sldId="274"/>
            <ac:spMk id="75" creationId="{44874590-B9E4-4D65-B480-0473581C7AE1}"/>
          </ac:spMkLst>
        </pc:spChg>
        <pc:spChg chg="mod ord">
          <ac:chgData name="ITECH CORP" userId="8a353d5f2de0adf1" providerId="LiveId" clId="{AF0892F8-9FCC-4CF5-8A0A-D49BAF5C9460}" dt="2021-10-17T04:04:11.721" v="99" actId="26606"/>
          <ac:spMkLst>
            <pc:docMk/>
            <pc:sldMk cId="0" sldId="274"/>
            <ac:spMk id="11266" creationId="{0FC66BD4-43E5-46FB-8AB9-2312AF8E74F0}"/>
          </ac:spMkLst>
        </pc:spChg>
        <pc:spChg chg="add del mod ord">
          <ac:chgData name="ITECH CORP" userId="8a353d5f2de0adf1" providerId="LiveId" clId="{AF0892F8-9FCC-4CF5-8A0A-D49BAF5C9460}" dt="2021-10-17T04:04:11.721" v="99" actId="26606"/>
          <ac:spMkLst>
            <pc:docMk/>
            <pc:sldMk cId="0" sldId="274"/>
            <ac:spMk id="11267" creationId="{07DCD8AD-501B-4AE8-8D82-A9F07A0C842B}"/>
          </ac:spMkLst>
        </pc:spChg>
        <pc:spChg chg="add">
          <ac:chgData name="ITECH CORP" userId="8a353d5f2de0adf1" providerId="LiveId" clId="{AF0892F8-9FCC-4CF5-8A0A-D49BAF5C9460}" dt="2021-10-17T04:04:11.721" v="99" actId="26606"/>
          <ac:spMkLst>
            <pc:docMk/>
            <pc:sldMk cId="0" sldId="274"/>
            <ac:spMk id="11271" creationId="{D89A2622-BCCB-43FB-A7B9-52759B2D1426}"/>
          </ac:spMkLst>
        </pc:spChg>
        <pc:spChg chg="add">
          <ac:chgData name="ITECH CORP" userId="8a353d5f2de0adf1" providerId="LiveId" clId="{AF0892F8-9FCC-4CF5-8A0A-D49BAF5C9460}" dt="2021-10-17T04:04:11.721" v="99" actId="26606"/>
          <ac:spMkLst>
            <pc:docMk/>
            <pc:sldMk cId="0" sldId="274"/>
            <ac:spMk id="11272" creationId="{F5062763-014D-4A0A-9D22-63D00C1F2EE5}"/>
          </ac:spMkLst>
        </pc:spChg>
        <pc:graphicFrameChg chg="add del mod">
          <ac:chgData name="ITECH CORP" userId="8a353d5f2de0adf1" providerId="LiveId" clId="{AF0892F8-9FCC-4CF5-8A0A-D49BAF5C9460}" dt="2021-10-17T04:04:11.647" v="98" actId="26606"/>
          <ac:graphicFrameMkLst>
            <pc:docMk/>
            <pc:sldMk cId="0" sldId="274"/>
            <ac:graphicFrameMk id="11269" creationId="{907729BA-7457-4035-811B-64D58A876ED4}"/>
          </ac:graphicFrameMkLst>
        </pc:graphicFrameChg>
        <pc:graphicFrameChg chg="add">
          <ac:chgData name="ITECH CORP" userId="8a353d5f2de0adf1" providerId="LiveId" clId="{AF0892F8-9FCC-4CF5-8A0A-D49BAF5C9460}" dt="2021-10-17T04:04:11.721" v="99" actId="26606"/>
          <ac:graphicFrameMkLst>
            <pc:docMk/>
            <pc:sldMk cId="0" sldId="274"/>
            <ac:graphicFrameMk id="11273" creationId="{F9C3DEE7-CCBF-4DAB-95DB-68E141FE12DB}"/>
          </ac:graphicFrameMkLst>
        </pc:graphicFrameChg>
      </pc:sldChg>
      <pc:sldChg chg="addSp delSp modSp add del mod modClrScheme chgLayout">
        <pc:chgData name="ITECH CORP" userId="8a353d5f2de0adf1" providerId="LiveId" clId="{AF0892F8-9FCC-4CF5-8A0A-D49BAF5C9460}" dt="2021-10-17T04:25:49.360" v="287" actId="47"/>
        <pc:sldMkLst>
          <pc:docMk/>
          <pc:sldMk cId="0" sldId="275"/>
        </pc:sldMkLst>
        <pc:spChg chg="add del mod ord">
          <ac:chgData name="ITECH CORP" userId="8a353d5f2de0adf1" providerId="LiveId" clId="{AF0892F8-9FCC-4CF5-8A0A-D49BAF5C9460}" dt="2021-10-17T04:05:46.155" v="133" actId="700"/>
          <ac:spMkLst>
            <pc:docMk/>
            <pc:sldMk cId="0" sldId="275"/>
            <ac:spMk id="2" creationId="{9CBE3C6C-B751-415A-9FED-8BBB6AD963A5}"/>
          </ac:spMkLst>
        </pc:spChg>
        <pc:spChg chg="add del mod ord">
          <ac:chgData name="ITECH CORP" userId="8a353d5f2de0adf1" providerId="LiveId" clId="{AF0892F8-9FCC-4CF5-8A0A-D49BAF5C9460}" dt="2021-10-17T04:05:46.155" v="133" actId="700"/>
          <ac:spMkLst>
            <pc:docMk/>
            <pc:sldMk cId="0" sldId="275"/>
            <ac:spMk id="3" creationId="{3A453564-3076-4D84-A7DF-65556273F292}"/>
          </ac:spMkLst>
        </pc:spChg>
        <pc:spChg chg="mod ord">
          <ac:chgData name="ITECH CORP" userId="8a353d5f2de0adf1" providerId="LiveId" clId="{AF0892F8-9FCC-4CF5-8A0A-D49BAF5C9460}" dt="2021-10-17T04:23:06.193" v="269" actId="20577"/>
          <ac:spMkLst>
            <pc:docMk/>
            <pc:sldMk cId="0" sldId="275"/>
            <ac:spMk id="6" creationId="{46E109E9-AB8A-468A-A898-2EFA7E8C6212}"/>
          </ac:spMkLst>
        </pc:spChg>
      </pc:sldChg>
      <pc:sldChg chg="addSp delSp modSp add del mod modClrScheme chgLayout">
        <pc:chgData name="ITECH CORP" userId="8a353d5f2de0adf1" providerId="LiveId" clId="{AF0892F8-9FCC-4CF5-8A0A-D49BAF5C9460}" dt="2021-10-17T05:01:29.945" v="629" actId="27636"/>
        <pc:sldMkLst>
          <pc:docMk/>
          <pc:sldMk cId="0" sldId="276"/>
        </pc:sldMkLst>
        <pc:spChg chg="add del mod">
          <ac:chgData name="ITECH CORP" userId="8a353d5f2de0adf1" providerId="LiveId" clId="{AF0892F8-9FCC-4CF5-8A0A-D49BAF5C9460}" dt="2021-10-17T04:28:37.926" v="323" actId="26606"/>
          <ac:spMkLst>
            <pc:docMk/>
            <pc:sldMk cId="0" sldId="276"/>
            <ac:spMk id="3" creationId="{742EE1A0-89DB-4416-835B-83D9EB89AF1E}"/>
          </ac:spMkLst>
        </pc:spChg>
        <pc:spChg chg="add del">
          <ac:chgData name="ITECH CORP" userId="8a353d5f2de0adf1" providerId="LiveId" clId="{AF0892F8-9FCC-4CF5-8A0A-D49BAF5C9460}" dt="2021-10-17T04:28:21.275" v="320" actId="22"/>
          <ac:spMkLst>
            <pc:docMk/>
            <pc:sldMk cId="0" sldId="276"/>
            <ac:spMk id="4" creationId="{CE6EBFE1-D801-48A7-88F6-7318091F632F}"/>
          </ac:spMkLst>
        </pc:spChg>
        <pc:spChg chg="add mod">
          <ac:chgData name="ITECH CORP" userId="8a353d5f2de0adf1" providerId="LiveId" clId="{AF0892F8-9FCC-4CF5-8A0A-D49BAF5C9460}" dt="2021-10-17T04:30:37.521" v="345" actId="20577"/>
          <ac:spMkLst>
            <pc:docMk/>
            <pc:sldMk cId="0" sldId="276"/>
            <ac:spMk id="8" creationId="{ADCCEB93-EFBB-40B1-97C2-7EC31427DA71}"/>
          </ac:spMkLst>
        </pc:spChg>
        <pc:spChg chg="add del mod">
          <ac:chgData name="ITECH CORP" userId="8a353d5f2de0adf1" providerId="LiveId" clId="{AF0892F8-9FCC-4CF5-8A0A-D49BAF5C9460}" dt="2021-10-17T04:28:37.901" v="322" actId="26606"/>
          <ac:spMkLst>
            <pc:docMk/>
            <pc:sldMk cId="0" sldId="276"/>
            <ac:spMk id="9" creationId="{EC168873-C507-4D18-94C7-215EA52B9ED7}"/>
          </ac:spMkLst>
        </pc:spChg>
        <pc:spChg chg="add mod">
          <ac:chgData name="ITECH CORP" userId="8a353d5f2de0adf1" providerId="LiveId" clId="{AF0892F8-9FCC-4CF5-8A0A-D49BAF5C9460}" dt="2021-10-17T04:30:28.400" v="333" actId="26606"/>
          <ac:spMkLst>
            <pc:docMk/>
            <pc:sldMk cId="0" sldId="276"/>
            <ac:spMk id="10" creationId="{5DA34B1A-13B1-43F3-8E87-C88B998F1389}"/>
          </ac:spMkLst>
        </pc:spChg>
        <pc:spChg chg="add del mod">
          <ac:chgData name="ITECH CORP" userId="8a353d5f2de0adf1" providerId="LiveId" clId="{AF0892F8-9FCC-4CF5-8A0A-D49BAF5C9460}" dt="2021-10-17T04:28:37.901" v="322" actId="26606"/>
          <ac:spMkLst>
            <pc:docMk/>
            <pc:sldMk cId="0" sldId="276"/>
            <ac:spMk id="11" creationId="{8CAD9AC0-E73F-4656-9AF5-0E1B54D1C03A}"/>
          </ac:spMkLst>
        </pc:spChg>
        <pc:spChg chg="add del mod">
          <ac:chgData name="ITECH CORP" userId="8a353d5f2de0adf1" providerId="LiveId" clId="{AF0892F8-9FCC-4CF5-8A0A-D49BAF5C9460}" dt="2021-10-17T04:29:19.212" v="329" actId="26606"/>
          <ac:spMkLst>
            <pc:docMk/>
            <pc:sldMk cId="0" sldId="276"/>
            <ac:spMk id="12" creationId="{29EFA584-9BF3-456E-BDDF-64CCEA708171}"/>
          </ac:spMkLst>
        </pc:spChg>
        <pc:spChg chg="add del mod">
          <ac:chgData name="ITECH CORP" userId="8a353d5f2de0adf1" providerId="LiveId" clId="{AF0892F8-9FCC-4CF5-8A0A-D49BAF5C9460}" dt="2021-10-17T04:28:37.901" v="322" actId="26606"/>
          <ac:spMkLst>
            <pc:docMk/>
            <pc:sldMk cId="0" sldId="276"/>
            <ac:spMk id="13" creationId="{CE6F13B2-D826-46F4-875E-1535125CF644}"/>
          </ac:spMkLst>
        </pc:spChg>
        <pc:spChg chg="add del mod">
          <ac:chgData name="ITECH CORP" userId="8a353d5f2de0adf1" providerId="LiveId" clId="{AF0892F8-9FCC-4CF5-8A0A-D49BAF5C9460}" dt="2021-10-17T04:29:19.212" v="329" actId="26606"/>
          <ac:spMkLst>
            <pc:docMk/>
            <pc:sldMk cId="0" sldId="276"/>
            <ac:spMk id="14" creationId="{3FB4983F-7BE9-46F6-AA3E-E51C76BF441A}"/>
          </ac:spMkLst>
        </pc:spChg>
        <pc:spChg chg="add del mod">
          <ac:chgData name="ITECH CORP" userId="8a353d5f2de0adf1" providerId="LiveId" clId="{AF0892F8-9FCC-4CF5-8A0A-D49BAF5C9460}" dt="2021-10-17T04:28:37.901" v="322" actId="26606"/>
          <ac:spMkLst>
            <pc:docMk/>
            <pc:sldMk cId="0" sldId="276"/>
            <ac:spMk id="15" creationId="{451DB27D-5A5E-4DF0-95EE-88EB1EEBBD36}"/>
          </ac:spMkLst>
        </pc:spChg>
        <pc:spChg chg="add mod ord">
          <ac:chgData name="ITECH CORP" userId="8a353d5f2de0adf1" providerId="LiveId" clId="{AF0892F8-9FCC-4CF5-8A0A-D49BAF5C9460}" dt="2021-10-17T05:01:29.945" v="629" actId="27636"/>
          <ac:spMkLst>
            <pc:docMk/>
            <pc:sldMk cId="0" sldId="276"/>
            <ac:spMk id="17" creationId="{742EE1A0-89DB-4416-835B-83D9EB89AF1E}"/>
          </ac:spMkLst>
        </pc:spChg>
        <pc:spChg chg="add del mod">
          <ac:chgData name="ITECH CORP" userId="8a353d5f2de0adf1" providerId="LiveId" clId="{AF0892F8-9FCC-4CF5-8A0A-D49BAF5C9460}" dt="2021-10-17T04:29:19.195" v="328" actId="26606"/>
          <ac:spMkLst>
            <pc:docMk/>
            <pc:sldMk cId="0" sldId="276"/>
            <ac:spMk id="22" creationId="{62320043-C7FF-4D70-87DF-ACDC6811D677}"/>
          </ac:spMkLst>
        </pc:spChg>
        <pc:spChg chg="add del mod">
          <ac:chgData name="ITECH CORP" userId="8a353d5f2de0adf1" providerId="LiveId" clId="{AF0892F8-9FCC-4CF5-8A0A-D49BAF5C9460}" dt="2021-10-17T04:29:19.195" v="328" actId="26606"/>
          <ac:spMkLst>
            <pc:docMk/>
            <pc:sldMk cId="0" sldId="276"/>
            <ac:spMk id="24" creationId="{76AADFB8-3544-47C5-BB5A-D882003BBE77}"/>
          </ac:spMkLst>
        </pc:spChg>
        <pc:spChg chg="add del mod">
          <ac:chgData name="ITECH CORP" userId="8a353d5f2de0adf1" providerId="LiveId" clId="{AF0892F8-9FCC-4CF5-8A0A-D49BAF5C9460}" dt="2021-10-17T04:29:19.195" v="328" actId="26606"/>
          <ac:spMkLst>
            <pc:docMk/>
            <pc:sldMk cId="0" sldId="276"/>
            <ac:spMk id="26" creationId="{8DC8047D-9E1F-4F58-A6E1-6160F13AE5A2}"/>
          </ac:spMkLst>
        </pc:spChg>
        <pc:spChg chg="add mod ord">
          <ac:chgData name="ITECH CORP" userId="8a353d5f2de0adf1" providerId="LiveId" clId="{AF0892F8-9FCC-4CF5-8A0A-D49BAF5C9460}" dt="2021-10-17T04:30:28.400" v="333" actId="26606"/>
          <ac:spMkLst>
            <pc:docMk/>
            <pc:sldMk cId="0" sldId="276"/>
            <ac:spMk id="28" creationId="{3EFC506D-49BC-49C5-A5AF-51DD1B318D53}"/>
          </ac:spMkLst>
        </pc:spChg>
        <pc:spChg chg="add del mod">
          <ac:chgData name="ITECH CORP" userId="8a353d5f2de0adf1" providerId="LiveId" clId="{AF0892F8-9FCC-4CF5-8A0A-D49BAF5C9460}" dt="2021-10-17T04:30:18.441" v="332" actId="931"/>
          <ac:spMkLst>
            <pc:docMk/>
            <pc:sldMk cId="0" sldId="276"/>
            <ac:spMk id="29" creationId="{6A02271A-5ED1-4780-9E88-0F4B37D70403}"/>
          </ac:spMkLst>
        </pc:spChg>
        <pc:graphicFrameChg chg="add del mod">
          <ac:chgData name="ITECH CORP" userId="8a353d5f2de0adf1" providerId="LiveId" clId="{AF0892F8-9FCC-4CF5-8A0A-D49BAF5C9460}" dt="2021-10-17T04:28:37.901" v="322" actId="26606"/>
          <ac:graphicFrameMkLst>
            <pc:docMk/>
            <pc:sldMk cId="0" sldId="276"/>
            <ac:graphicFrameMk id="5" creationId="{7D587E03-E41D-42A5-B43D-597690E7D8CD}"/>
          </ac:graphicFrameMkLst>
        </pc:graphicFrameChg>
        <pc:picChg chg="add mod">
          <ac:chgData name="ITECH CORP" userId="8a353d5f2de0adf1" providerId="LiveId" clId="{AF0892F8-9FCC-4CF5-8A0A-D49BAF5C9460}" dt="2021-10-17T04:30:28.400" v="333" actId="26606"/>
          <ac:picMkLst>
            <pc:docMk/>
            <pc:sldMk cId="0" sldId="276"/>
            <ac:picMk id="7" creationId="{0A4B00C3-446D-4340-905E-FC848FB37A6B}"/>
          </ac:picMkLst>
        </pc:picChg>
      </pc:sldChg>
      <pc:sldChg chg="del">
        <pc:chgData name="ITECH CORP" userId="8a353d5f2de0adf1" providerId="LiveId" clId="{AF0892F8-9FCC-4CF5-8A0A-D49BAF5C9460}" dt="2021-10-17T04:00:10.404" v="27" actId="47"/>
        <pc:sldMkLst>
          <pc:docMk/>
          <pc:sldMk cId="0" sldId="277"/>
        </pc:sldMkLst>
      </pc:sldChg>
      <pc:sldChg chg="del">
        <pc:chgData name="ITECH CORP" userId="8a353d5f2de0adf1" providerId="LiveId" clId="{AF0892F8-9FCC-4CF5-8A0A-D49BAF5C9460}" dt="2021-10-17T04:00:10.404" v="27" actId="47"/>
        <pc:sldMkLst>
          <pc:docMk/>
          <pc:sldMk cId="0" sldId="278"/>
        </pc:sldMkLst>
      </pc:sldChg>
      <pc:sldChg chg="addSp delSp modSp add del mod chgLayout">
        <pc:chgData name="ITECH CORP" userId="8a353d5f2de0adf1" providerId="LiveId" clId="{AF0892F8-9FCC-4CF5-8A0A-D49BAF5C9460}" dt="2021-10-17T04:41:20.366" v="479" actId="6549"/>
        <pc:sldMkLst>
          <pc:docMk/>
          <pc:sldMk cId="0" sldId="279"/>
        </pc:sldMkLst>
        <pc:spChg chg="add mod">
          <ac:chgData name="ITECH CORP" userId="8a353d5f2de0adf1" providerId="LiveId" clId="{AF0892F8-9FCC-4CF5-8A0A-D49BAF5C9460}" dt="2021-10-17T04:38:52.593" v="439" actId="1076"/>
          <ac:spMkLst>
            <pc:docMk/>
            <pc:sldMk cId="0" sldId="279"/>
            <ac:spMk id="4" creationId="{6E017E3E-2D59-4606-9866-A84D8AD6D4F6}"/>
          </ac:spMkLst>
        </pc:spChg>
        <pc:spChg chg="add mod">
          <ac:chgData name="ITECH CORP" userId="8a353d5f2de0adf1" providerId="LiveId" clId="{AF0892F8-9FCC-4CF5-8A0A-D49BAF5C9460}" dt="2021-10-17T04:41:20.366" v="479" actId="6549"/>
          <ac:spMkLst>
            <pc:docMk/>
            <pc:sldMk cId="0" sldId="279"/>
            <ac:spMk id="6" creationId="{0259B721-DEB4-4F05-B776-49C1AC02F991}"/>
          </ac:spMkLst>
        </pc:spChg>
        <pc:spChg chg="add del mod ord">
          <ac:chgData name="ITECH CORP" userId="8a353d5f2de0adf1" providerId="LiveId" clId="{AF0892F8-9FCC-4CF5-8A0A-D49BAF5C9460}" dt="2021-10-17T04:39:53.624" v="464" actId="700"/>
          <ac:spMkLst>
            <pc:docMk/>
            <pc:sldMk cId="0" sldId="279"/>
            <ac:spMk id="7" creationId="{C613A29C-4B4C-4E38-B5B3-A1357F97ACFE}"/>
          </ac:spMkLst>
        </pc:spChg>
        <pc:spChg chg="add del">
          <ac:chgData name="ITECH CORP" userId="8a353d5f2de0adf1" providerId="LiveId" clId="{AF0892F8-9FCC-4CF5-8A0A-D49BAF5C9460}" dt="2021-10-17T04:39:54.601" v="465" actId="22"/>
          <ac:spMkLst>
            <pc:docMk/>
            <pc:sldMk cId="0" sldId="279"/>
            <ac:spMk id="8" creationId="{D3704766-B551-4F04-81CA-F5B14015D512}"/>
          </ac:spMkLst>
        </pc:spChg>
        <pc:spChg chg="add del mod ord">
          <ac:chgData name="ITECH CORP" userId="8a353d5f2de0adf1" providerId="LiveId" clId="{AF0892F8-9FCC-4CF5-8A0A-D49BAF5C9460}" dt="2021-10-17T04:39:53.624" v="464" actId="700"/>
          <ac:spMkLst>
            <pc:docMk/>
            <pc:sldMk cId="0" sldId="279"/>
            <ac:spMk id="9" creationId="{D6D792EB-FDF5-4FC4-91F9-B7011252D16D}"/>
          </ac:spMkLst>
        </pc:spChg>
        <pc:spChg chg="add mod ord">
          <ac:chgData name="ITECH CORP" userId="8a353d5f2de0adf1" providerId="LiveId" clId="{AF0892F8-9FCC-4CF5-8A0A-D49BAF5C9460}" dt="2021-10-17T04:40:24.467" v="469" actId="27636"/>
          <ac:spMkLst>
            <pc:docMk/>
            <pc:sldMk cId="0" sldId="279"/>
            <ac:spMk id="10" creationId="{58DA49EA-02C2-4832-A9D3-252A0225C26D}"/>
          </ac:spMkLst>
        </pc:spChg>
        <pc:spChg chg="add del mod ord">
          <ac:chgData name="ITECH CORP" userId="8a353d5f2de0adf1" providerId="LiveId" clId="{AF0892F8-9FCC-4CF5-8A0A-D49BAF5C9460}" dt="2021-10-17T04:41:08.266" v="476" actId="478"/>
          <ac:spMkLst>
            <pc:docMk/>
            <pc:sldMk cId="0" sldId="279"/>
            <ac:spMk id="11" creationId="{1DC7DC90-1BD8-4EF9-963D-4744587175B3}"/>
          </ac:spMkLst>
        </pc:spChg>
        <pc:spChg chg="mod">
          <ac:chgData name="ITECH CORP" userId="8a353d5f2de0adf1" providerId="LiveId" clId="{AF0892F8-9FCC-4CF5-8A0A-D49BAF5C9460}" dt="2021-10-17T04:39:30.607" v="459" actId="14100"/>
          <ac:spMkLst>
            <pc:docMk/>
            <pc:sldMk cId="0" sldId="279"/>
            <ac:spMk id="19458" creationId="{18B63978-C0C9-4E82-9C3D-E03A73E1BD6D}"/>
          </ac:spMkLst>
        </pc:spChg>
      </pc:sldChg>
      <pc:sldChg chg="del">
        <pc:chgData name="ITECH CORP" userId="8a353d5f2de0adf1" providerId="LiveId" clId="{AF0892F8-9FCC-4CF5-8A0A-D49BAF5C9460}" dt="2021-10-17T04:00:10.404" v="27" actId="47"/>
        <pc:sldMkLst>
          <pc:docMk/>
          <pc:sldMk cId="0" sldId="280"/>
        </pc:sldMkLst>
      </pc:sldChg>
      <pc:sldChg chg="del">
        <pc:chgData name="ITECH CORP" userId="8a353d5f2de0adf1" providerId="LiveId" clId="{AF0892F8-9FCC-4CF5-8A0A-D49BAF5C9460}" dt="2021-10-17T04:00:10.404" v="27" actId="47"/>
        <pc:sldMkLst>
          <pc:docMk/>
          <pc:sldMk cId="0" sldId="282"/>
        </pc:sldMkLst>
      </pc:sldChg>
      <pc:sldChg chg="del">
        <pc:chgData name="ITECH CORP" userId="8a353d5f2de0adf1" providerId="LiveId" clId="{AF0892F8-9FCC-4CF5-8A0A-D49BAF5C9460}" dt="2021-10-17T04:00:10.404" v="27" actId="47"/>
        <pc:sldMkLst>
          <pc:docMk/>
          <pc:sldMk cId="0" sldId="283"/>
        </pc:sldMkLst>
      </pc:sldChg>
      <pc:sldChg chg="del">
        <pc:chgData name="ITECH CORP" userId="8a353d5f2de0adf1" providerId="LiveId" clId="{AF0892F8-9FCC-4CF5-8A0A-D49BAF5C9460}" dt="2021-10-17T04:00:10.404" v="27" actId="47"/>
        <pc:sldMkLst>
          <pc:docMk/>
          <pc:sldMk cId="0" sldId="284"/>
        </pc:sldMkLst>
      </pc:sldChg>
      <pc:sldChg chg="addSp delSp modSp add mod modClrScheme chgLayout">
        <pc:chgData name="ITECH CORP" userId="8a353d5f2de0adf1" providerId="LiveId" clId="{AF0892F8-9FCC-4CF5-8A0A-D49BAF5C9460}" dt="2021-10-17T04:45:10.292" v="542" actId="26606"/>
        <pc:sldMkLst>
          <pc:docMk/>
          <pc:sldMk cId="0" sldId="286"/>
        </pc:sldMkLst>
        <pc:spChg chg="add mod">
          <ac:chgData name="ITECH CORP" userId="8a353d5f2de0adf1" providerId="LiveId" clId="{AF0892F8-9FCC-4CF5-8A0A-D49BAF5C9460}" dt="2021-10-17T04:45:10.292" v="542" actId="26606"/>
          <ac:spMkLst>
            <pc:docMk/>
            <pc:sldMk cId="0" sldId="286"/>
            <ac:spMk id="72" creationId="{2CCC2499-93CA-4C87-A844-8F5743D1981E}"/>
          </ac:spMkLst>
        </pc:spChg>
        <pc:spChg chg="add mod">
          <ac:chgData name="ITECH CORP" userId="8a353d5f2de0adf1" providerId="LiveId" clId="{AF0892F8-9FCC-4CF5-8A0A-D49BAF5C9460}" dt="2021-10-17T04:45:10.292" v="542" actId="26606"/>
          <ac:spMkLst>
            <pc:docMk/>
            <pc:sldMk cId="0" sldId="286"/>
            <ac:spMk id="74" creationId="{492418A8-757F-4D38-B4D7-48094EFF811D}"/>
          </ac:spMkLst>
        </pc:spChg>
        <pc:spChg chg="add del mod">
          <ac:chgData name="ITECH CORP" userId="8a353d5f2de0adf1" providerId="LiveId" clId="{AF0892F8-9FCC-4CF5-8A0A-D49BAF5C9460}" dt="2021-10-17T04:42:31.935" v="498" actId="26606"/>
          <ac:spMkLst>
            <pc:docMk/>
            <pc:sldMk cId="0" sldId="286"/>
            <ac:spMk id="76" creationId="{AD4A92AD-FB96-4323-BD00-49D3861635A9}"/>
          </ac:spMkLst>
        </pc:spChg>
        <pc:spChg chg="add del mod">
          <ac:chgData name="ITECH CORP" userId="8a353d5f2de0adf1" providerId="LiveId" clId="{AF0892F8-9FCC-4CF5-8A0A-D49BAF5C9460}" dt="2021-10-17T04:44:42.798" v="506"/>
          <ac:spMkLst>
            <pc:docMk/>
            <pc:sldMk cId="0" sldId="286"/>
            <ac:spMk id="136" creationId="{E3B363BD-743D-44CA-BE39-61C099C86091}"/>
          </ac:spMkLst>
        </pc:spChg>
        <pc:spChg chg="add del mod">
          <ac:chgData name="ITECH CORP" userId="8a353d5f2de0adf1" providerId="LiveId" clId="{AF0892F8-9FCC-4CF5-8A0A-D49BAF5C9460}" dt="2021-10-17T04:42:40.358" v="501" actId="478"/>
          <ac:spMkLst>
            <pc:docMk/>
            <pc:sldMk cId="0" sldId="286"/>
            <ac:spMk id="138" creationId="{65CC2B67-87B7-422F-A976-266C4F1344EE}"/>
          </ac:spMkLst>
        </pc:spChg>
        <pc:spChg chg="add del mod">
          <ac:chgData name="ITECH CORP" userId="8a353d5f2de0adf1" providerId="LiveId" clId="{AF0892F8-9FCC-4CF5-8A0A-D49BAF5C9460}" dt="2021-10-17T04:45:08.041" v="539" actId="26606"/>
          <ac:spMkLst>
            <pc:docMk/>
            <pc:sldMk cId="0" sldId="286"/>
            <ac:spMk id="200" creationId="{456A3086-7800-44AC-A09E-5AAF912B4C01}"/>
          </ac:spMkLst>
        </pc:spChg>
        <pc:spChg chg="add del mod">
          <ac:chgData name="ITECH CORP" userId="8a353d5f2de0adf1" providerId="LiveId" clId="{AF0892F8-9FCC-4CF5-8A0A-D49BAF5C9460}" dt="2021-10-17T04:45:08.041" v="539" actId="26606"/>
          <ac:spMkLst>
            <pc:docMk/>
            <pc:sldMk cId="0" sldId="286"/>
            <ac:spMk id="202" creationId="{2A0CF47E-A957-4029-A981-B932B7CAEE90}"/>
          </ac:spMkLst>
        </pc:spChg>
        <pc:spChg chg="mod ord">
          <ac:chgData name="ITECH CORP" userId="8a353d5f2de0adf1" providerId="LiveId" clId="{AF0892F8-9FCC-4CF5-8A0A-D49BAF5C9460}" dt="2021-10-17T04:45:10.292" v="542" actId="26606"/>
          <ac:spMkLst>
            <pc:docMk/>
            <pc:sldMk cId="0" sldId="286"/>
            <ac:spMk id="22530" creationId="{61D324D1-C935-466E-A71F-42738AB29B90}"/>
          </ac:spMkLst>
        </pc:spChg>
        <pc:spChg chg="mod">
          <ac:chgData name="ITECH CORP" userId="8a353d5f2de0adf1" providerId="LiveId" clId="{AF0892F8-9FCC-4CF5-8A0A-D49BAF5C9460}" dt="2021-10-17T04:45:10.292" v="542" actId="26606"/>
          <ac:spMkLst>
            <pc:docMk/>
            <pc:sldMk cId="0" sldId="286"/>
            <ac:spMk id="22531" creationId="{FA86F34D-CF83-4C2B-A9F9-57DE70DC5899}"/>
          </ac:spMkLst>
        </pc:spChg>
        <pc:picChg chg="add mod ord">
          <ac:chgData name="ITECH CORP" userId="8a353d5f2de0adf1" providerId="LiveId" clId="{AF0892F8-9FCC-4CF5-8A0A-D49BAF5C9460}" dt="2021-10-17T04:45:10.292" v="542" actId="26606"/>
          <ac:picMkLst>
            <pc:docMk/>
            <pc:sldMk cId="0" sldId="286"/>
            <ac:picMk id="14338" creationId="{544A7FA3-100E-443C-9539-B854251E3F54}"/>
          </ac:picMkLst>
        </pc:picChg>
      </pc:sldChg>
      <pc:sldChg chg="del">
        <pc:chgData name="ITECH CORP" userId="8a353d5f2de0adf1" providerId="LiveId" clId="{AF0892F8-9FCC-4CF5-8A0A-D49BAF5C9460}" dt="2021-10-17T04:00:10.404" v="27" actId="47"/>
        <pc:sldMkLst>
          <pc:docMk/>
          <pc:sldMk cId="4288858125" sldId="286"/>
        </pc:sldMkLst>
      </pc:sldChg>
      <pc:sldChg chg="del">
        <pc:chgData name="ITECH CORP" userId="8a353d5f2de0adf1" providerId="LiveId" clId="{AF0892F8-9FCC-4CF5-8A0A-D49BAF5C9460}" dt="2021-10-17T04:00:10.404" v="27" actId="47"/>
        <pc:sldMkLst>
          <pc:docMk/>
          <pc:sldMk cId="3543625338" sldId="287"/>
        </pc:sldMkLst>
      </pc:sldChg>
      <pc:sldChg chg="addSp delSp modSp add mod modClrScheme chgLayout">
        <pc:chgData name="ITECH CORP" userId="8a353d5f2de0adf1" providerId="LiveId" clId="{AF0892F8-9FCC-4CF5-8A0A-D49BAF5C9460}" dt="2021-10-17T04:47:15.951" v="548" actId="26606"/>
        <pc:sldMkLst>
          <pc:docMk/>
          <pc:sldMk cId="3926132562" sldId="287"/>
        </pc:sldMkLst>
        <pc:spChg chg="mod ord">
          <ac:chgData name="ITECH CORP" userId="8a353d5f2de0adf1" providerId="LiveId" clId="{AF0892F8-9FCC-4CF5-8A0A-D49BAF5C9460}" dt="2021-10-17T04:47:15.951" v="547" actId="26606"/>
          <ac:spMkLst>
            <pc:docMk/>
            <pc:sldMk cId="3926132562" sldId="287"/>
            <ac:spMk id="2" creationId="{0438BDEC-D706-4856-B5C0-E91024B6306D}"/>
          </ac:spMkLst>
        </pc:spChg>
        <pc:spChg chg="mod ord">
          <ac:chgData name="ITECH CORP" userId="8a353d5f2de0adf1" providerId="LiveId" clId="{AF0892F8-9FCC-4CF5-8A0A-D49BAF5C9460}" dt="2021-10-17T04:47:15.951" v="547" actId="26606"/>
          <ac:spMkLst>
            <pc:docMk/>
            <pc:sldMk cId="3926132562" sldId="287"/>
            <ac:spMk id="3" creationId="{F3CC7A63-F508-4FF5-84E0-3822FDFDB7B6}"/>
          </ac:spMkLst>
        </pc:spChg>
        <pc:spChg chg="add del mod">
          <ac:chgData name="ITECH CORP" userId="8a353d5f2de0adf1" providerId="LiveId" clId="{AF0892F8-9FCC-4CF5-8A0A-D49BAF5C9460}" dt="2021-10-17T04:47:15.951" v="548" actId="26606"/>
          <ac:spMkLst>
            <pc:docMk/>
            <pc:sldMk cId="3926132562" sldId="287"/>
            <ac:spMk id="72" creationId="{6C654CAA-9B20-4905-A0C5-EE2782E8EC34}"/>
          </ac:spMkLst>
        </pc:spChg>
        <pc:spChg chg="mod ord">
          <ac:chgData name="ITECH CORP" userId="8a353d5f2de0adf1" providerId="LiveId" clId="{AF0892F8-9FCC-4CF5-8A0A-D49BAF5C9460}" dt="2021-10-17T04:47:15.951" v="547" actId="26606"/>
          <ac:spMkLst>
            <pc:docMk/>
            <pc:sldMk cId="3926132562" sldId="287"/>
            <ac:spMk id="23554" creationId="{D9560094-4C2D-4E7A-8845-7BAD2618DF3D}"/>
          </ac:spMkLst>
        </pc:spChg>
        <pc:spChg chg="mod ord">
          <ac:chgData name="ITECH CORP" userId="8a353d5f2de0adf1" providerId="LiveId" clId="{AF0892F8-9FCC-4CF5-8A0A-D49BAF5C9460}" dt="2021-10-17T04:47:15.951" v="547" actId="26606"/>
          <ac:spMkLst>
            <pc:docMk/>
            <pc:sldMk cId="3926132562" sldId="287"/>
            <ac:spMk id="23555" creationId="{08813D14-0679-4860-A68E-E206BEBDDE59}"/>
          </ac:spMkLst>
        </pc:spChg>
        <pc:picChg chg="add mod">
          <ac:chgData name="ITECH CORP" userId="8a353d5f2de0adf1" providerId="LiveId" clId="{AF0892F8-9FCC-4CF5-8A0A-D49BAF5C9460}" dt="2021-10-17T04:47:15.951" v="548" actId="26606"/>
          <ac:picMkLst>
            <pc:docMk/>
            <pc:sldMk cId="3926132562" sldId="287"/>
            <ac:picMk id="13314" creationId="{40597874-C468-4DEE-B96A-40B0A67D4C6A}"/>
          </ac:picMkLst>
        </pc:picChg>
      </pc:sldChg>
      <pc:sldChg chg="addSp delSp modSp add mod modClrScheme chgLayout">
        <pc:chgData name="ITECH CORP" userId="8a353d5f2de0adf1" providerId="LiveId" clId="{AF0892F8-9FCC-4CF5-8A0A-D49BAF5C9460}" dt="2021-10-17T04:48:19.025" v="557" actId="1076"/>
        <pc:sldMkLst>
          <pc:docMk/>
          <pc:sldMk cId="0" sldId="288"/>
        </pc:sldMkLst>
        <pc:spChg chg="mod">
          <ac:chgData name="ITECH CORP" userId="8a353d5f2de0adf1" providerId="LiveId" clId="{AF0892F8-9FCC-4CF5-8A0A-D49BAF5C9460}" dt="2021-10-17T04:47:23.352" v="549" actId="26606"/>
          <ac:spMkLst>
            <pc:docMk/>
            <pc:sldMk cId="0" sldId="288"/>
            <ac:spMk id="2" creationId="{73F4F3BE-F24A-4F4C-8EDE-94B36660BFD6}"/>
          </ac:spMkLst>
        </pc:spChg>
        <pc:spChg chg="mod">
          <ac:chgData name="ITECH CORP" userId="8a353d5f2de0adf1" providerId="LiveId" clId="{AF0892F8-9FCC-4CF5-8A0A-D49BAF5C9460}" dt="2021-10-17T04:47:23.352" v="549" actId="26606"/>
          <ac:spMkLst>
            <pc:docMk/>
            <pc:sldMk cId="0" sldId="288"/>
            <ac:spMk id="3" creationId="{5E1CFA6F-D67C-4BE5-B708-E99C164E99D0}"/>
          </ac:spMkLst>
        </pc:spChg>
        <pc:spChg chg="add mod">
          <ac:chgData name="ITECH CORP" userId="8a353d5f2de0adf1" providerId="LiveId" clId="{AF0892F8-9FCC-4CF5-8A0A-D49BAF5C9460}" dt="2021-10-17T04:47:23.352" v="549" actId="26606"/>
          <ac:spMkLst>
            <pc:docMk/>
            <pc:sldMk cId="0" sldId="288"/>
            <ac:spMk id="73" creationId="{847B0A20-AC1F-4E45-9C2D-D22228DF3D35}"/>
          </ac:spMkLst>
        </pc:spChg>
        <pc:spChg chg="mod ord">
          <ac:chgData name="ITECH CORP" userId="8a353d5f2de0adf1" providerId="LiveId" clId="{AF0892F8-9FCC-4CF5-8A0A-D49BAF5C9460}" dt="2021-10-17T04:47:29.217" v="551" actId="404"/>
          <ac:spMkLst>
            <pc:docMk/>
            <pc:sldMk cId="0" sldId="288"/>
            <ac:spMk id="24578" creationId="{24F3360F-B0A2-46E8-B199-1DA0E3D95593}"/>
          </ac:spMkLst>
        </pc:spChg>
        <pc:spChg chg="del">
          <ac:chgData name="ITECH CORP" userId="8a353d5f2de0adf1" providerId="LiveId" clId="{AF0892F8-9FCC-4CF5-8A0A-D49BAF5C9460}" dt="2021-10-17T04:47:23.352" v="549" actId="26606"/>
          <ac:spMkLst>
            <pc:docMk/>
            <pc:sldMk cId="0" sldId="288"/>
            <ac:spMk id="24579" creationId="{3DF5E1B1-9806-4755-B72A-F2352391046B}"/>
          </ac:spMkLst>
        </pc:spChg>
        <pc:graphicFrameChg chg="add mod">
          <ac:chgData name="ITECH CORP" userId="8a353d5f2de0adf1" providerId="LiveId" clId="{AF0892F8-9FCC-4CF5-8A0A-D49BAF5C9460}" dt="2021-10-17T04:47:23.352" v="549" actId="26606"/>
          <ac:graphicFrameMkLst>
            <pc:docMk/>
            <pc:sldMk cId="0" sldId="288"/>
            <ac:graphicFrameMk id="24581" creationId="{087B9346-7AEF-42C2-9713-EE65E0CD23FD}"/>
          </ac:graphicFrameMkLst>
        </pc:graphicFrameChg>
        <pc:picChg chg="add mod">
          <ac:chgData name="ITECH CORP" userId="8a353d5f2de0adf1" providerId="LiveId" clId="{AF0892F8-9FCC-4CF5-8A0A-D49BAF5C9460}" dt="2021-10-17T04:48:15.061" v="556" actId="1076"/>
          <ac:picMkLst>
            <pc:docMk/>
            <pc:sldMk cId="0" sldId="288"/>
            <ac:picMk id="12290" creationId="{7BB23D85-75CE-4DD1-B13A-37480E76BA75}"/>
          </ac:picMkLst>
        </pc:picChg>
        <pc:picChg chg="add mod">
          <ac:chgData name="ITECH CORP" userId="8a353d5f2de0adf1" providerId="LiveId" clId="{AF0892F8-9FCC-4CF5-8A0A-D49BAF5C9460}" dt="2021-10-17T04:48:19.025" v="557" actId="1076"/>
          <ac:picMkLst>
            <pc:docMk/>
            <pc:sldMk cId="0" sldId="288"/>
            <ac:picMk id="12292" creationId="{9564BC81-95AC-4650-B360-A79338C12CDE}"/>
          </ac:picMkLst>
        </pc:picChg>
      </pc:sldChg>
      <pc:sldChg chg="del">
        <pc:chgData name="ITECH CORP" userId="8a353d5f2de0adf1" providerId="LiveId" clId="{AF0892F8-9FCC-4CF5-8A0A-D49BAF5C9460}" dt="2021-10-17T04:00:10.404" v="27" actId="47"/>
        <pc:sldMkLst>
          <pc:docMk/>
          <pc:sldMk cId="754161065" sldId="288"/>
        </pc:sldMkLst>
      </pc:sldChg>
      <pc:sldChg chg="del">
        <pc:chgData name="ITECH CORP" userId="8a353d5f2de0adf1" providerId="LiveId" clId="{AF0892F8-9FCC-4CF5-8A0A-D49BAF5C9460}" dt="2021-10-17T04:00:10.404" v="27" actId="47"/>
        <pc:sldMkLst>
          <pc:docMk/>
          <pc:sldMk cId="3002906894" sldId="289"/>
        </pc:sldMkLst>
      </pc:sldChg>
      <pc:sldChg chg="del">
        <pc:chgData name="ITECH CORP" userId="8a353d5f2de0adf1" providerId="LiveId" clId="{AF0892F8-9FCC-4CF5-8A0A-D49BAF5C9460}" dt="2021-10-17T04:00:10.404" v="27" actId="47"/>
        <pc:sldMkLst>
          <pc:docMk/>
          <pc:sldMk cId="1038478652" sldId="290"/>
        </pc:sldMkLst>
      </pc:sldChg>
      <pc:sldChg chg="addSp delSp modSp add mod modClrScheme chgLayout">
        <pc:chgData name="ITECH CORP" userId="8a353d5f2de0adf1" providerId="LiveId" clId="{AF0892F8-9FCC-4CF5-8A0A-D49BAF5C9460}" dt="2021-10-17T04:49:22.192" v="561" actId="1076"/>
        <pc:sldMkLst>
          <pc:docMk/>
          <pc:sldMk cId="0" sldId="291"/>
        </pc:sldMkLst>
        <pc:spChg chg="mod">
          <ac:chgData name="ITECH CORP" userId="8a353d5f2de0adf1" providerId="LiveId" clId="{AF0892F8-9FCC-4CF5-8A0A-D49BAF5C9460}" dt="2021-10-17T04:48:30.637" v="558" actId="26606"/>
          <ac:spMkLst>
            <pc:docMk/>
            <pc:sldMk cId="0" sldId="291"/>
            <ac:spMk id="2" creationId="{69C0B27D-5F1D-48AD-82BD-324BDAEDA0AE}"/>
          </ac:spMkLst>
        </pc:spChg>
        <pc:spChg chg="mod">
          <ac:chgData name="ITECH CORP" userId="8a353d5f2de0adf1" providerId="LiveId" clId="{AF0892F8-9FCC-4CF5-8A0A-D49BAF5C9460}" dt="2021-10-17T04:48:30.637" v="558" actId="26606"/>
          <ac:spMkLst>
            <pc:docMk/>
            <pc:sldMk cId="0" sldId="291"/>
            <ac:spMk id="3" creationId="{53A7D4A4-A761-4A91-83C2-30D8C3285078}"/>
          </ac:spMkLst>
        </pc:spChg>
        <pc:spChg chg="add mod">
          <ac:chgData name="ITECH CORP" userId="8a353d5f2de0adf1" providerId="LiveId" clId="{AF0892F8-9FCC-4CF5-8A0A-D49BAF5C9460}" dt="2021-10-17T04:48:30.637" v="558" actId="26606"/>
          <ac:spMkLst>
            <pc:docMk/>
            <pc:sldMk cId="0" sldId="291"/>
            <ac:spMk id="73" creationId="{DC28572F-4067-40B3-9EF6-E25C0447EC5B}"/>
          </ac:spMkLst>
        </pc:spChg>
        <pc:spChg chg="mod">
          <ac:chgData name="ITECH CORP" userId="8a353d5f2de0adf1" providerId="LiveId" clId="{AF0892F8-9FCC-4CF5-8A0A-D49BAF5C9460}" dt="2021-10-17T04:48:30.637" v="558" actId="26606"/>
          <ac:spMkLst>
            <pc:docMk/>
            <pc:sldMk cId="0" sldId="291"/>
            <ac:spMk id="25602" creationId="{D89D7561-0AEB-4F0D-9BB0-3D4FCE6B648F}"/>
          </ac:spMkLst>
        </pc:spChg>
        <pc:spChg chg="del">
          <ac:chgData name="ITECH CORP" userId="8a353d5f2de0adf1" providerId="LiveId" clId="{AF0892F8-9FCC-4CF5-8A0A-D49BAF5C9460}" dt="2021-10-17T04:48:30.637" v="558" actId="26606"/>
          <ac:spMkLst>
            <pc:docMk/>
            <pc:sldMk cId="0" sldId="291"/>
            <ac:spMk id="25603" creationId="{60A4EAA3-CD0F-4C3E-9EFF-45316E86C71B}"/>
          </ac:spMkLst>
        </pc:spChg>
        <pc:graphicFrameChg chg="add mod">
          <ac:chgData name="ITECH CORP" userId="8a353d5f2de0adf1" providerId="LiveId" clId="{AF0892F8-9FCC-4CF5-8A0A-D49BAF5C9460}" dt="2021-10-17T04:48:30.637" v="558" actId="26606"/>
          <ac:graphicFrameMkLst>
            <pc:docMk/>
            <pc:sldMk cId="0" sldId="291"/>
            <ac:graphicFrameMk id="25605" creationId="{E8C3A788-95C2-4B3B-864C-6B503520D899}"/>
          </ac:graphicFrameMkLst>
        </pc:graphicFrameChg>
        <pc:picChg chg="add mod">
          <ac:chgData name="ITECH CORP" userId="8a353d5f2de0adf1" providerId="LiveId" clId="{AF0892F8-9FCC-4CF5-8A0A-D49BAF5C9460}" dt="2021-10-17T04:49:22.192" v="561" actId="1076"/>
          <ac:picMkLst>
            <pc:docMk/>
            <pc:sldMk cId="0" sldId="291"/>
            <ac:picMk id="5" creationId="{5834A3D5-AA25-403D-9BE7-EE21112E7EDB}"/>
          </ac:picMkLst>
        </pc:picChg>
      </pc:sldChg>
      <pc:sldChg chg="del">
        <pc:chgData name="ITECH CORP" userId="8a353d5f2de0adf1" providerId="LiveId" clId="{AF0892F8-9FCC-4CF5-8A0A-D49BAF5C9460}" dt="2021-10-17T04:00:02.259" v="26" actId="47"/>
        <pc:sldMkLst>
          <pc:docMk/>
          <pc:sldMk cId="3178242165" sldId="291"/>
        </pc:sldMkLst>
      </pc:sldChg>
      <pc:sldChg chg="del">
        <pc:chgData name="ITECH CORP" userId="8a353d5f2de0adf1" providerId="LiveId" clId="{AF0892F8-9FCC-4CF5-8A0A-D49BAF5C9460}" dt="2021-10-17T04:00:10.404" v="27" actId="47"/>
        <pc:sldMkLst>
          <pc:docMk/>
          <pc:sldMk cId="2536827734" sldId="292"/>
        </pc:sldMkLst>
      </pc:sldChg>
      <pc:sldChg chg="addSp delSp modSp add mod modMedia modClrScheme delAnim chgLayout">
        <pc:chgData name="ITECH CORP" userId="8a353d5f2de0adf1" providerId="LiveId" clId="{AF0892F8-9FCC-4CF5-8A0A-D49BAF5C9460}" dt="2021-10-17T05:01:29.997" v="630" actId="27636"/>
        <pc:sldMkLst>
          <pc:docMk/>
          <pc:sldMk cId="0" sldId="294"/>
        </pc:sldMkLst>
        <pc:spChg chg="mod">
          <ac:chgData name="ITECH CORP" userId="8a353d5f2de0adf1" providerId="LiveId" clId="{AF0892F8-9FCC-4CF5-8A0A-D49BAF5C9460}" dt="2021-10-17T04:51:15.608" v="595" actId="26606"/>
          <ac:spMkLst>
            <pc:docMk/>
            <pc:sldMk cId="0" sldId="294"/>
            <ac:spMk id="2" creationId="{657C5040-613D-4334-9B89-B1EE2A3F7EE9}"/>
          </ac:spMkLst>
        </pc:spChg>
        <pc:spChg chg="mod">
          <ac:chgData name="ITECH CORP" userId="8a353d5f2de0adf1" providerId="LiveId" clId="{AF0892F8-9FCC-4CF5-8A0A-D49BAF5C9460}" dt="2021-10-17T04:51:15.608" v="595" actId="26606"/>
          <ac:spMkLst>
            <pc:docMk/>
            <pc:sldMk cId="0" sldId="294"/>
            <ac:spMk id="3" creationId="{D79FF952-DE5B-40F0-A29B-ED1F706E1558}"/>
          </ac:spMkLst>
        </pc:spChg>
        <pc:spChg chg="add mod ord">
          <ac:chgData name="ITECH CORP" userId="8a353d5f2de0adf1" providerId="LiveId" clId="{AF0892F8-9FCC-4CF5-8A0A-D49BAF5C9460}" dt="2021-10-17T05:01:29.997" v="630" actId="27636"/>
          <ac:spMkLst>
            <pc:docMk/>
            <pc:sldMk cId="0" sldId="294"/>
            <ac:spMk id="72" creationId="{26458921-C24F-44A2-95B6-168A2C2B3F21}"/>
          </ac:spMkLst>
        </pc:spChg>
        <pc:spChg chg="mod ord">
          <ac:chgData name="ITECH CORP" userId="8a353d5f2de0adf1" providerId="LiveId" clId="{AF0892F8-9FCC-4CF5-8A0A-D49BAF5C9460}" dt="2021-10-17T04:51:15.608" v="595" actId="26606"/>
          <ac:spMkLst>
            <pc:docMk/>
            <pc:sldMk cId="0" sldId="294"/>
            <ac:spMk id="26626" creationId="{F802C8A1-D211-4700-9551-AE605C6D998C}"/>
          </ac:spMkLst>
        </pc:spChg>
        <pc:picChg chg="add mod">
          <ac:chgData name="ITECH CORP" userId="8a353d5f2de0adf1" providerId="LiveId" clId="{AF0892F8-9FCC-4CF5-8A0A-D49BAF5C9460}" dt="2021-10-17T04:51:28.389" v="599" actId="14100"/>
          <ac:picMkLst>
            <pc:docMk/>
            <pc:sldMk cId="0" sldId="294"/>
            <ac:picMk id="10242" creationId="{CC9E8052-3331-4F15-841A-4C87AA80C202}"/>
          </ac:picMkLst>
        </pc:picChg>
        <pc:picChg chg="add del mod">
          <ac:chgData name="ITECH CORP" userId="8a353d5f2de0adf1" providerId="LiveId" clId="{AF0892F8-9FCC-4CF5-8A0A-D49BAF5C9460}" dt="2021-10-17T04:51:09.438" v="593" actId="478"/>
          <ac:picMkLst>
            <pc:docMk/>
            <pc:sldMk cId="0" sldId="294"/>
            <ac:picMk id="26628" creationId="{7A5F4FF4-543D-4BED-8FBC-0DDB710669AC}"/>
          </ac:picMkLst>
        </pc:picChg>
      </pc:sldChg>
      <pc:sldChg chg="add">
        <pc:chgData name="ITECH CORP" userId="8a353d5f2de0adf1" providerId="LiveId" clId="{AF0892F8-9FCC-4CF5-8A0A-D49BAF5C9460}" dt="2021-10-17T04:00:26.779" v="28"/>
        <pc:sldMkLst>
          <pc:docMk/>
          <pc:sldMk cId="0" sldId="295"/>
        </pc:sldMkLst>
      </pc:sldChg>
      <pc:sldChg chg="addSp modSp add mod modClrScheme chgLayout">
        <pc:chgData name="ITECH CORP" userId="8a353d5f2de0adf1" providerId="LiveId" clId="{AF0892F8-9FCC-4CF5-8A0A-D49BAF5C9460}" dt="2021-10-17T04:53:19.228" v="611" actId="20577"/>
        <pc:sldMkLst>
          <pc:docMk/>
          <pc:sldMk cId="0" sldId="296"/>
        </pc:sldMkLst>
        <pc:spChg chg="mod ord">
          <ac:chgData name="ITECH CORP" userId="8a353d5f2de0adf1" providerId="LiveId" clId="{AF0892F8-9FCC-4CF5-8A0A-D49BAF5C9460}" dt="2021-10-17T04:51:55.294" v="600" actId="700"/>
          <ac:spMkLst>
            <pc:docMk/>
            <pc:sldMk cId="0" sldId="296"/>
            <ac:spMk id="2" creationId="{65DF3947-DE69-48C0-AC6E-2D781949759D}"/>
          </ac:spMkLst>
        </pc:spChg>
        <pc:spChg chg="mod ord">
          <ac:chgData name="ITECH CORP" userId="8a353d5f2de0adf1" providerId="LiveId" clId="{AF0892F8-9FCC-4CF5-8A0A-D49BAF5C9460}" dt="2021-10-17T04:51:55.294" v="600" actId="700"/>
          <ac:spMkLst>
            <pc:docMk/>
            <pc:sldMk cId="0" sldId="296"/>
            <ac:spMk id="3" creationId="{5990A7B1-553F-4810-B675-2F8C856CADD0}"/>
          </ac:spMkLst>
        </pc:spChg>
        <pc:spChg chg="add mod ord">
          <ac:chgData name="ITECH CORP" userId="8a353d5f2de0adf1" providerId="LiveId" clId="{AF0892F8-9FCC-4CF5-8A0A-D49BAF5C9460}" dt="2021-10-17T04:52:04.037" v="602"/>
          <ac:spMkLst>
            <pc:docMk/>
            <pc:sldMk cId="0" sldId="296"/>
            <ac:spMk id="4" creationId="{52AFC1E5-ECA5-400D-A38A-E3FDFE190B63}"/>
          </ac:spMkLst>
        </pc:spChg>
        <pc:spChg chg="mod ord">
          <ac:chgData name="ITECH CORP" userId="8a353d5f2de0adf1" providerId="LiveId" clId="{AF0892F8-9FCC-4CF5-8A0A-D49BAF5C9460}" dt="2021-10-17T04:53:19.228" v="611" actId="20577"/>
          <ac:spMkLst>
            <pc:docMk/>
            <pc:sldMk cId="0" sldId="296"/>
            <ac:spMk id="29698" creationId="{898C4EBA-0FFF-4A31-8EEA-4F2794A26D1C}"/>
          </ac:spMkLst>
        </pc:spChg>
      </pc:sldChg>
      <pc:sldChg chg="modSp add mod modClrScheme chgLayout">
        <pc:chgData name="ITECH CORP" userId="8a353d5f2de0adf1" providerId="LiveId" clId="{AF0892F8-9FCC-4CF5-8A0A-D49BAF5C9460}" dt="2021-10-17T04:52:33.771" v="607" actId="1076"/>
        <pc:sldMkLst>
          <pc:docMk/>
          <pc:sldMk cId="0" sldId="297"/>
        </pc:sldMkLst>
        <pc:spChg chg="mod ord">
          <ac:chgData name="ITECH CORP" userId="8a353d5f2de0adf1" providerId="LiveId" clId="{AF0892F8-9FCC-4CF5-8A0A-D49BAF5C9460}" dt="2021-10-17T04:52:31.695" v="606" actId="700"/>
          <ac:spMkLst>
            <pc:docMk/>
            <pc:sldMk cId="0" sldId="297"/>
            <ac:spMk id="2" creationId="{1ED5D5D3-812F-4BE1-9ED7-65AFB81B4D0B}"/>
          </ac:spMkLst>
        </pc:spChg>
        <pc:spChg chg="mod ord">
          <ac:chgData name="ITECH CORP" userId="8a353d5f2de0adf1" providerId="LiveId" clId="{AF0892F8-9FCC-4CF5-8A0A-D49BAF5C9460}" dt="2021-10-17T04:52:31.695" v="606" actId="700"/>
          <ac:spMkLst>
            <pc:docMk/>
            <pc:sldMk cId="0" sldId="297"/>
            <ac:spMk id="3" creationId="{05582C75-4841-4F61-A51A-2C55BD3D0AA0}"/>
          </ac:spMkLst>
        </pc:spChg>
        <pc:picChg chg="mod">
          <ac:chgData name="ITECH CORP" userId="8a353d5f2de0adf1" providerId="LiveId" clId="{AF0892F8-9FCC-4CF5-8A0A-D49BAF5C9460}" dt="2021-10-17T04:52:33.771" v="607" actId="1076"/>
          <ac:picMkLst>
            <pc:docMk/>
            <pc:sldMk cId="0" sldId="297"/>
            <ac:picMk id="30722" creationId="{DB12188C-5BEE-43BE-A1D0-2F5D303F7065}"/>
          </ac:picMkLst>
        </pc:picChg>
      </pc:sldChg>
      <pc:sldChg chg="add">
        <pc:chgData name="ITECH CORP" userId="8a353d5f2de0adf1" providerId="LiveId" clId="{AF0892F8-9FCC-4CF5-8A0A-D49BAF5C9460}" dt="2021-10-17T04:00:26.779" v="28"/>
        <pc:sldMkLst>
          <pc:docMk/>
          <pc:sldMk cId="0" sldId="298"/>
        </pc:sldMkLst>
      </pc:sldChg>
      <pc:sldChg chg="modSp add mod modClrScheme chgLayout">
        <pc:chgData name="ITECH CORP" userId="8a353d5f2de0adf1" providerId="LiveId" clId="{AF0892F8-9FCC-4CF5-8A0A-D49BAF5C9460}" dt="2021-10-17T04:01:22.094" v="41" actId="15"/>
        <pc:sldMkLst>
          <pc:docMk/>
          <pc:sldMk cId="0" sldId="299"/>
        </pc:sldMkLst>
        <pc:spChg chg="mod ord">
          <ac:chgData name="ITECH CORP" userId="8a353d5f2de0adf1" providerId="LiveId" clId="{AF0892F8-9FCC-4CF5-8A0A-D49BAF5C9460}" dt="2021-10-17T04:01:22.094" v="41" actId="15"/>
          <ac:spMkLst>
            <pc:docMk/>
            <pc:sldMk cId="0" sldId="299"/>
            <ac:spMk id="3" creationId="{0500AB04-AAEC-4AB9-8A7D-82761B188BCB}"/>
          </ac:spMkLst>
        </pc:spChg>
        <pc:spChg chg="mod ord">
          <ac:chgData name="ITECH CORP" userId="8a353d5f2de0adf1" providerId="LiveId" clId="{AF0892F8-9FCC-4CF5-8A0A-D49BAF5C9460}" dt="2021-10-17T04:00:43.938" v="34" actId="700"/>
          <ac:spMkLst>
            <pc:docMk/>
            <pc:sldMk cId="0" sldId="299"/>
            <ac:spMk id="4098" creationId="{1BE50F14-6B15-4BBA-868C-75ED92216499}"/>
          </ac:spMkLst>
        </pc:spChg>
      </pc:sldChg>
      <pc:sldChg chg="addSp delSp modSp add mod modClrScheme chgLayout">
        <pc:chgData name="ITECH CORP" userId="8a353d5f2de0adf1" providerId="LiveId" clId="{AF0892F8-9FCC-4CF5-8A0A-D49BAF5C9460}" dt="2021-10-17T04:34:40.913" v="386" actId="26606"/>
        <pc:sldMkLst>
          <pc:docMk/>
          <pc:sldMk cId="0" sldId="300"/>
        </pc:sldMkLst>
        <pc:spChg chg="add mod">
          <ac:chgData name="ITECH CORP" userId="8a353d5f2de0adf1" providerId="LiveId" clId="{AF0892F8-9FCC-4CF5-8A0A-D49BAF5C9460}" dt="2021-10-17T04:34:40.913" v="386" actId="26606"/>
          <ac:spMkLst>
            <pc:docMk/>
            <pc:sldMk cId="0" sldId="300"/>
            <ac:spMk id="71" creationId="{505E853F-125E-4A2D-BD99-F7D073E54A65}"/>
          </ac:spMkLst>
        </pc:spChg>
        <pc:spChg chg="add mod">
          <ac:chgData name="ITECH CORP" userId="8a353d5f2de0adf1" providerId="LiveId" clId="{AF0892F8-9FCC-4CF5-8A0A-D49BAF5C9460}" dt="2021-10-17T04:34:40.913" v="386" actId="26606"/>
          <ac:spMkLst>
            <pc:docMk/>
            <pc:sldMk cId="0" sldId="300"/>
            <ac:spMk id="73" creationId="{21369C21-0AE2-4B49-B33B-040EE80FB828}"/>
          </ac:spMkLst>
        </pc:spChg>
        <pc:spChg chg="add mod">
          <ac:chgData name="ITECH CORP" userId="8a353d5f2de0adf1" providerId="LiveId" clId="{AF0892F8-9FCC-4CF5-8A0A-D49BAF5C9460}" dt="2021-10-17T04:34:40.913" v="386" actId="26606"/>
          <ac:spMkLst>
            <pc:docMk/>
            <pc:sldMk cId="0" sldId="300"/>
            <ac:spMk id="75" creationId="{0F94E1E5-4DE7-4B13-B78E-43CEA70BBF7C}"/>
          </ac:spMkLst>
        </pc:spChg>
        <pc:spChg chg="add del mod">
          <ac:chgData name="ITECH CORP" userId="8a353d5f2de0adf1" providerId="LiveId" clId="{AF0892F8-9FCC-4CF5-8A0A-D49BAF5C9460}" dt="2021-10-17T04:34:37.421" v="385"/>
          <ac:spMkLst>
            <pc:docMk/>
            <pc:sldMk cId="0" sldId="300"/>
            <ac:spMk id="77" creationId="{A9EE53EE-EF4B-4706-99B5-3979094DE9E7}"/>
          </ac:spMkLst>
        </pc:spChg>
        <pc:spChg chg="mod ord">
          <ac:chgData name="ITECH CORP" userId="8a353d5f2de0adf1" providerId="LiveId" clId="{AF0892F8-9FCC-4CF5-8A0A-D49BAF5C9460}" dt="2021-10-17T04:34:40.913" v="386" actId="26606"/>
          <ac:spMkLst>
            <pc:docMk/>
            <pc:sldMk cId="0" sldId="300"/>
            <ac:spMk id="5122" creationId="{9474C6E8-0871-4A38-935C-5F8BDA1C243F}"/>
          </ac:spMkLst>
        </pc:spChg>
        <pc:picChg chg="add mod">
          <ac:chgData name="ITECH CORP" userId="8a353d5f2de0adf1" providerId="LiveId" clId="{AF0892F8-9FCC-4CF5-8A0A-D49BAF5C9460}" dt="2021-10-17T04:34:40.913" v="386" actId="26606"/>
          <ac:picMkLst>
            <pc:docMk/>
            <pc:sldMk cId="0" sldId="300"/>
            <ac:picMk id="21506" creationId="{96042564-4014-458D-BCC8-047D778D608D}"/>
          </ac:picMkLst>
        </pc:picChg>
      </pc:sldChg>
      <pc:sldChg chg="addSp delSp modSp add mod modClrScheme chgLayout">
        <pc:chgData name="ITECH CORP" userId="8a353d5f2de0adf1" providerId="LiveId" clId="{AF0892F8-9FCC-4CF5-8A0A-D49BAF5C9460}" dt="2021-10-17T04:37:08.980" v="413"/>
        <pc:sldMkLst>
          <pc:docMk/>
          <pc:sldMk cId="0" sldId="301"/>
        </pc:sldMkLst>
        <pc:spChg chg="mod ord">
          <ac:chgData name="ITECH CORP" userId="8a353d5f2de0adf1" providerId="LiveId" clId="{AF0892F8-9FCC-4CF5-8A0A-D49BAF5C9460}" dt="2021-10-17T04:37:01.593" v="412" actId="207"/>
          <ac:spMkLst>
            <pc:docMk/>
            <pc:sldMk cId="0" sldId="301"/>
            <ac:spMk id="4" creationId="{F36E3CA0-8CA7-4C37-88D7-B841ABC1FBDE}"/>
          </ac:spMkLst>
        </pc:spChg>
        <pc:spChg chg="add del mod">
          <ac:chgData name="ITECH CORP" userId="8a353d5f2de0adf1" providerId="LiveId" clId="{AF0892F8-9FCC-4CF5-8A0A-D49BAF5C9460}" dt="2021-10-17T04:06:37.837" v="135" actId="26606"/>
          <ac:spMkLst>
            <pc:docMk/>
            <pc:sldMk cId="0" sldId="301"/>
            <ac:spMk id="10" creationId="{64B376DC-FC6D-445C-9119-865A44F12563}"/>
          </ac:spMkLst>
        </pc:spChg>
        <pc:spChg chg="add del mod">
          <ac:chgData name="ITECH CORP" userId="8a353d5f2de0adf1" providerId="LiveId" clId="{AF0892F8-9FCC-4CF5-8A0A-D49BAF5C9460}" dt="2021-10-17T04:06:37.837" v="135" actId="26606"/>
          <ac:spMkLst>
            <pc:docMk/>
            <pc:sldMk cId="0" sldId="301"/>
            <ac:spMk id="12" creationId="{F2CF80DB-8EC5-4FC4-9DC5-66B9C406D80B}"/>
          </ac:spMkLst>
        </pc:spChg>
        <pc:spChg chg="add del mod">
          <ac:chgData name="ITECH CORP" userId="8a353d5f2de0adf1" providerId="LiveId" clId="{AF0892F8-9FCC-4CF5-8A0A-D49BAF5C9460}" dt="2021-10-17T04:06:37.837" v="135" actId="26606"/>
          <ac:spMkLst>
            <pc:docMk/>
            <pc:sldMk cId="0" sldId="301"/>
            <ac:spMk id="14" creationId="{C2578F2B-D091-4705-9EB2-E71067EB6770}"/>
          </ac:spMkLst>
        </pc:spChg>
        <pc:spChg chg="add del mod">
          <ac:chgData name="ITECH CORP" userId="8a353d5f2de0adf1" providerId="LiveId" clId="{AF0892F8-9FCC-4CF5-8A0A-D49BAF5C9460}" dt="2021-10-17T04:06:43.044" v="137" actId="26606"/>
          <ac:spMkLst>
            <pc:docMk/>
            <pc:sldMk cId="0" sldId="301"/>
            <ac:spMk id="16" creationId="{708B0684-4A59-4A36-BAE8-0AB24521877B}"/>
          </ac:spMkLst>
        </pc:spChg>
        <pc:spChg chg="add del mod">
          <ac:chgData name="ITECH CORP" userId="8a353d5f2de0adf1" providerId="LiveId" clId="{AF0892F8-9FCC-4CF5-8A0A-D49BAF5C9460}" dt="2021-10-17T04:06:43.044" v="137" actId="26606"/>
          <ac:spMkLst>
            <pc:docMk/>
            <pc:sldMk cId="0" sldId="301"/>
            <ac:spMk id="18" creationId="{F4147D48-73F0-4552-96AF-2A3B366C2607}"/>
          </ac:spMkLst>
        </pc:spChg>
        <pc:spChg chg="add del mod">
          <ac:chgData name="ITECH CORP" userId="8a353d5f2de0adf1" providerId="LiveId" clId="{AF0892F8-9FCC-4CF5-8A0A-D49BAF5C9460}" dt="2021-10-17T04:06:43.044" v="137" actId="26606"/>
          <ac:spMkLst>
            <pc:docMk/>
            <pc:sldMk cId="0" sldId="301"/>
            <ac:spMk id="19" creationId="{ADFCE97F-568E-49FB-82D1-62BB1BEC7B42}"/>
          </ac:spMkLst>
        </pc:spChg>
        <pc:spChg chg="add del mod">
          <ac:chgData name="ITECH CORP" userId="8a353d5f2de0adf1" providerId="LiveId" clId="{AF0892F8-9FCC-4CF5-8A0A-D49BAF5C9460}" dt="2021-10-17T04:36:52.016" v="408" actId="26606"/>
          <ac:spMkLst>
            <pc:docMk/>
            <pc:sldMk cId="0" sldId="301"/>
            <ac:spMk id="21" creationId="{64B376DC-FC6D-445C-9119-865A44F12563}"/>
          </ac:spMkLst>
        </pc:spChg>
        <pc:spChg chg="add mod">
          <ac:chgData name="ITECH CORP" userId="8a353d5f2de0adf1" providerId="LiveId" clId="{AF0892F8-9FCC-4CF5-8A0A-D49BAF5C9460}" dt="2021-10-17T04:36:52.016" v="408" actId="26606"/>
          <ac:spMkLst>
            <pc:docMk/>
            <pc:sldMk cId="0" sldId="301"/>
            <ac:spMk id="23" creationId="{F2CF80DB-8EC5-4FC4-9DC5-66B9C406D80B}"/>
          </ac:spMkLst>
        </pc:spChg>
        <pc:spChg chg="add mod">
          <ac:chgData name="ITECH CORP" userId="8a353d5f2de0adf1" providerId="LiveId" clId="{AF0892F8-9FCC-4CF5-8A0A-D49BAF5C9460}" dt="2021-10-17T04:36:52.016" v="408" actId="26606"/>
          <ac:spMkLst>
            <pc:docMk/>
            <pc:sldMk cId="0" sldId="301"/>
            <ac:spMk id="24" creationId="{C2578F2B-D091-4705-9EB2-E71067EB6770}"/>
          </ac:spMkLst>
        </pc:spChg>
        <pc:spChg chg="add del mod">
          <ac:chgData name="ITECH CORP" userId="8a353d5f2de0adf1" providerId="LiveId" clId="{AF0892F8-9FCC-4CF5-8A0A-D49BAF5C9460}" dt="2021-10-17T04:36:51.877" v="407" actId="26606"/>
          <ac:spMkLst>
            <pc:docMk/>
            <pc:sldMk cId="0" sldId="301"/>
            <ac:spMk id="71" creationId="{1C699D46-ED12-4D4D-AFA6-FF78221D6C30}"/>
          </ac:spMkLst>
        </pc:spChg>
        <pc:spChg chg="add mod">
          <ac:chgData name="ITECH CORP" userId="8a353d5f2de0adf1" providerId="LiveId" clId="{AF0892F8-9FCC-4CF5-8A0A-D49BAF5C9460}" dt="2021-10-17T04:37:08.980" v="413"/>
          <ac:spMkLst>
            <pc:docMk/>
            <pc:sldMk cId="0" sldId="301"/>
            <ac:spMk id="20484" creationId="{CA87DF51-B889-46F4-A1A5-AE9C8B2DABCA}"/>
          </ac:spMkLst>
        </pc:spChg>
        <pc:picChg chg="add del">
          <ac:chgData name="ITECH CORP" userId="8a353d5f2de0adf1" providerId="LiveId" clId="{AF0892F8-9FCC-4CF5-8A0A-D49BAF5C9460}" dt="2021-10-17T04:06:37.837" v="135" actId="26606"/>
          <ac:picMkLst>
            <pc:docMk/>
            <pc:sldMk cId="0" sldId="301"/>
            <ac:picMk id="6" creationId="{AAB209E3-E882-461D-B258-F947BBCB879E}"/>
          </ac:picMkLst>
        </pc:picChg>
        <pc:picChg chg="add del">
          <ac:chgData name="ITECH CORP" userId="8a353d5f2de0adf1" providerId="LiveId" clId="{AF0892F8-9FCC-4CF5-8A0A-D49BAF5C9460}" dt="2021-10-17T04:06:43.044" v="137" actId="26606"/>
          <ac:picMkLst>
            <pc:docMk/>
            <pc:sldMk cId="0" sldId="301"/>
            <ac:picMk id="17" creationId="{B4CC7275-559C-49FD-BBF9-C9993E7D1AF2}"/>
          </ac:picMkLst>
        </pc:picChg>
        <pc:picChg chg="add del">
          <ac:chgData name="ITECH CORP" userId="8a353d5f2de0adf1" providerId="LiveId" clId="{AF0892F8-9FCC-4CF5-8A0A-D49BAF5C9460}" dt="2021-10-17T04:36:44.901" v="404" actId="478"/>
          <ac:picMkLst>
            <pc:docMk/>
            <pc:sldMk cId="0" sldId="301"/>
            <ac:picMk id="22" creationId="{AAB209E3-E882-461D-B258-F947BBCB879E}"/>
          </ac:picMkLst>
        </pc:picChg>
        <pc:picChg chg="add mod ord">
          <ac:chgData name="ITECH CORP" userId="8a353d5f2de0adf1" providerId="LiveId" clId="{AF0892F8-9FCC-4CF5-8A0A-D49BAF5C9460}" dt="2021-10-17T04:36:52.016" v="408" actId="26606"/>
          <ac:picMkLst>
            <pc:docMk/>
            <pc:sldMk cId="0" sldId="301"/>
            <ac:picMk id="20482" creationId="{7D87B758-7AA9-4CAB-8A8F-07F30A5677E3}"/>
          </ac:picMkLst>
        </pc:picChg>
      </pc:sldChg>
      <pc:sldChg chg="addSp delSp modSp add mod modClrScheme chgLayout">
        <pc:chgData name="ITECH CORP" userId="8a353d5f2de0adf1" providerId="LiveId" clId="{AF0892F8-9FCC-4CF5-8A0A-D49BAF5C9460}" dt="2021-10-17T04:37:24.556" v="416" actId="26606"/>
        <pc:sldMkLst>
          <pc:docMk/>
          <pc:sldMk cId="0" sldId="302"/>
        </pc:sldMkLst>
        <pc:spChg chg="add del">
          <ac:chgData name="ITECH CORP" userId="8a353d5f2de0adf1" providerId="LiveId" clId="{AF0892F8-9FCC-4CF5-8A0A-D49BAF5C9460}" dt="2021-10-17T04:37:24.555" v="415" actId="26606"/>
          <ac:spMkLst>
            <pc:docMk/>
            <pc:sldMk cId="0" sldId="302"/>
            <ac:spMk id="71" creationId="{DAEC8BF3-BB6B-4324-9B8B-7E0B6405236D}"/>
          </ac:spMkLst>
        </pc:spChg>
        <pc:spChg chg="add del">
          <ac:chgData name="ITECH CORP" userId="8a353d5f2de0adf1" providerId="LiveId" clId="{AF0892F8-9FCC-4CF5-8A0A-D49BAF5C9460}" dt="2021-10-17T04:37:24.555" v="415" actId="26606"/>
          <ac:spMkLst>
            <pc:docMk/>
            <pc:sldMk cId="0" sldId="302"/>
            <ac:spMk id="73" creationId="{A19DF397-4A2F-4B18-BE3F-E430E761FD97}"/>
          </ac:spMkLst>
        </pc:spChg>
        <pc:spChg chg="add del">
          <ac:chgData name="ITECH CORP" userId="8a353d5f2de0adf1" providerId="LiveId" clId="{AF0892F8-9FCC-4CF5-8A0A-D49BAF5C9460}" dt="2021-10-17T04:37:24.555" v="415" actId="26606"/>
          <ac:spMkLst>
            <pc:docMk/>
            <pc:sldMk cId="0" sldId="302"/>
            <ac:spMk id="75" creationId="{A2023F11-C2E2-4680-B591-4334F49ADE7E}"/>
          </ac:spMkLst>
        </pc:spChg>
        <pc:picChg chg="mod">
          <ac:chgData name="ITECH CORP" userId="8a353d5f2de0adf1" providerId="LiveId" clId="{AF0892F8-9FCC-4CF5-8A0A-D49BAF5C9460}" dt="2021-10-17T04:37:24.556" v="416" actId="26606"/>
          <ac:picMkLst>
            <pc:docMk/>
            <pc:sldMk cId="0" sldId="302"/>
            <ac:picMk id="17410" creationId="{A27E137D-41D9-4591-B1FD-5D3A2AE36901}"/>
          </ac:picMkLst>
        </pc:picChg>
      </pc:sldChg>
      <pc:sldChg chg="addSp modSp add mod modClrScheme chgLayout">
        <pc:chgData name="ITECH CORP" userId="8a353d5f2de0adf1" providerId="LiveId" clId="{AF0892F8-9FCC-4CF5-8A0A-D49BAF5C9460}" dt="2021-10-17T04:41:31.112" v="482" actId="1076"/>
        <pc:sldMkLst>
          <pc:docMk/>
          <pc:sldMk cId="0" sldId="303"/>
        </pc:sldMkLst>
        <pc:spChg chg="add mod ord">
          <ac:chgData name="ITECH CORP" userId="8a353d5f2de0adf1" providerId="LiveId" clId="{AF0892F8-9FCC-4CF5-8A0A-D49BAF5C9460}" dt="2021-10-17T04:40:41.986" v="472" actId="27636"/>
          <ac:spMkLst>
            <pc:docMk/>
            <pc:sldMk cId="0" sldId="303"/>
            <ac:spMk id="2" creationId="{A07E288D-91FB-410F-A070-560F329DF02F}"/>
          </ac:spMkLst>
        </pc:spChg>
        <pc:spChg chg="mod">
          <ac:chgData name="ITECH CORP" userId="8a353d5f2de0adf1" providerId="LiveId" clId="{AF0892F8-9FCC-4CF5-8A0A-D49BAF5C9460}" dt="2021-10-17T04:41:29.252" v="481" actId="14100"/>
          <ac:spMkLst>
            <pc:docMk/>
            <pc:sldMk cId="0" sldId="303"/>
            <ac:spMk id="20482" creationId="{F68504E2-1ADD-4E41-AB42-7E7811C55EDC}"/>
          </ac:spMkLst>
        </pc:spChg>
        <pc:picChg chg="mod">
          <ac:chgData name="ITECH CORP" userId="8a353d5f2de0adf1" providerId="LiveId" clId="{AF0892F8-9FCC-4CF5-8A0A-D49BAF5C9460}" dt="2021-10-17T04:41:31.112" v="482" actId="1076"/>
          <ac:picMkLst>
            <pc:docMk/>
            <pc:sldMk cId="0" sldId="303"/>
            <ac:picMk id="20483" creationId="{3DA6EB7B-D7A2-4F59-9EDA-A5B6764E55CC}"/>
          </ac:picMkLst>
        </pc:picChg>
      </pc:sldChg>
      <pc:sldChg chg="addSp modSp add mod modClrScheme chgLayout">
        <pc:chgData name="ITECH CORP" userId="8a353d5f2de0adf1" providerId="LiveId" clId="{AF0892F8-9FCC-4CF5-8A0A-D49BAF5C9460}" dt="2021-10-17T04:45:45.136" v="543" actId="1076"/>
        <pc:sldMkLst>
          <pc:docMk/>
          <pc:sldMk cId="0" sldId="304"/>
        </pc:sldMkLst>
        <pc:spChg chg="add mod ord">
          <ac:chgData name="ITECH CORP" userId="8a353d5f2de0adf1" providerId="LiveId" clId="{AF0892F8-9FCC-4CF5-8A0A-D49BAF5C9460}" dt="2021-10-17T04:40:53.959" v="475" actId="27636"/>
          <ac:spMkLst>
            <pc:docMk/>
            <pc:sldMk cId="0" sldId="304"/>
            <ac:spMk id="2" creationId="{A8466052-34A7-46E0-9AB9-C5E76CA9AB3F}"/>
          </ac:spMkLst>
        </pc:spChg>
        <pc:spChg chg="mod">
          <ac:chgData name="ITECH CORP" userId="8a353d5f2de0adf1" providerId="LiveId" clId="{AF0892F8-9FCC-4CF5-8A0A-D49BAF5C9460}" dt="2021-10-17T04:45:45.136" v="543" actId="1076"/>
          <ac:spMkLst>
            <pc:docMk/>
            <pc:sldMk cId="0" sldId="304"/>
            <ac:spMk id="3" creationId="{36D9411F-95E9-4A0F-AEF7-BDB11D4B6E64}"/>
          </ac:spMkLst>
        </pc:spChg>
        <pc:spChg chg="mod">
          <ac:chgData name="ITECH CORP" userId="8a353d5f2de0adf1" providerId="LiveId" clId="{AF0892F8-9FCC-4CF5-8A0A-D49BAF5C9460}" dt="2021-10-17T04:41:59.145" v="494" actId="1076"/>
          <ac:spMkLst>
            <pc:docMk/>
            <pc:sldMk cId="0" sldId="304"/>
            <ac:spMk id="21506" creationId="{323D50FD-E7FF-4520-87F1-E8FA2300E01C}"/>
          </ac:spMkLst>
        </pc:spChg>
        <pc:picChg chg="mod">
          <ac:chgData name="ITECH CORP" userId="8a353d5f2de0adf1" providerId="LiveId" clId="{AF0892F8-9FCC-4CF5-8A0A-D49BAF5C9460}" dt="2021-10-17T04:41:53.983" v="493" actId="1076"/>
          <ac:picMkLst>
            <pc:docMk/>
            <pc:sldMk cId="0" sldId="304"/>
            <ac:picMk id="21508" creationId="{F6E4CE69-F3F0-4209-B2B8-43A7E56B9F08}"/>
          </ac:picMkLst>
        </pc:picChg>
      </pc:sldChg>
      <pc:sldChg chg="add del">
        <pc:chgData name="ITECH CORP" userId="8a353d5f2de0adf1" providerId="LiveId" clId="{AF0892F8-9FCC-4CF5-8A0A-D49BAF5C9460}" dt="2021-10-17T04:52:42.105" v="608" actId="47"/>
        <pc:sldMkLst>
          <pc:docMk/>
          <pc:sldMk cId="1140200149" sldId="305"/>
        </pc:sldMkLst>
        <pc:spChg chg="mod ord">
          <ac:chgData name="ITECH CORP" userId="8a353d5f2de0adf1" providerId="LiveId" clId="{AF0892F8-9FCC-4CF5-8A0A-D49BAF5C9460}" dt="2021-10-17T05:00:21.589" v="627" actId="26606"/>
          <ac:spMkLst>
            <pc:docMk/>
            <pc:sldMk cId="1140200149" sldId="305"/>
            <ac:spMk id="2" creationId="{C2283CCA-1B11-414D-BD45-C15AF9254A50}"/>
          </ac:spMkLst>
        </pc:spChg>
        <pc:spChg chg="mod ord">
          <ac:chgData name="ITECH CORP" userId="8a353d5f2de0adf1" providerId="LiveId" clId="{AF0892F8-9FCC-4CF5-8A0A-D49BAF5C9460}" dt="2021-10-17T05:00:21.589" v="627" actId="26606"/>
          <ac:spMkLst>
            <pc:docMk/>
            <pc:sldMk cId="1140200149" sldId="305"/>
            <ac:spMk id="3" creationId="{5299BEEC-C04F-4562-8F07-A498D6D380E4}"/>
          </ac:spMkLst>
        </pc:spChg>
        <pc:spChg chg="add mod ord">
          <ac:chgData name="ITECH CORP" userId="8a353d5f2de0adf1" providerId="LiveId" clId="{AF0892F8-9FCC-4CF5-8A0A-D49BAF5C9460}" dt="2021-10-17T05:00:27.986" v="628" actId="1076"/>
          <ac:spMkLst>
            <pc:docMk/>
            <pc:sldMk cId="1140200149" sldId="305"/>
            <ac:spMk id="4" creationId="{7002545E-5514-4CAF-BD9D-EDECEBE757D2}"/>
          </ac:spMkLst>
        </pc:spChg>
        <pc:spChg chg="add del mod ord">
          <ac:chgData name="ITECH CORP" userId="8a353d5f2de0adf1" providerId="LiveId" clId="{AF0892F8-9FCC-4CF5-8A0A-D49BAF5C9460}" dt="2021-10-17T05:00:17.082" v="626" actId="931"/>
          <ac:spMkLst>
            <pc:docMk/>
            <pc:sldMk cId="1140200149" sldId="305"/>
            <ac:spMk id="5" creationId="{88F9A2B3-2695-4377-A8DA-88B44A188C67}"/>
          </ac:spMkLst>
        </pc:spChg>
        <pc:spChg chg="add mod">
          <ac:chgData name="ITECH CORP" userId="8a353d5f2de0adf1" providerId="LiveId" clId="{AF0892F8-9FCC-4CF5-8A0A-D49BAF5C9460}" dt="2021-10-17T05:00:21.589" v="627" actId="26606"/>
          <ac:spMkLst>
            <pc:docMk/>
            <pc:sldMk cId="1140200149" sldId="305"/>
            <ac:spMk id="12" creationId="{F3FBC899-4BFE-47EC-8224-4083BAD6E889}"/>
          </ac:spMkLst>
        </pc:spChg>
        <pc:picChg chg="add mod">
          <ac:chgData name="ITECH CORP" userId="8a353d5f2de0adf1" providerId="LiveId" clId="{AF0892F8-9FCC-4CF5-8A0A-D49BAF5C9460}" dt="2021-10-17T05:00:21.589" v="627" actId="26606"/>
          <ac:picMkLst>
            <pc:docMk/>
            <pc:sldMk cId="1140200149" sldId="305"/>
            <ac:picMk id="7" creationId="{F6AE9324-2598-4F63-B740-8B5463B2FC01}"/>
          </ac:picMkLst>
        </pc:picChg>
      </pc:sldChg>
      <pc:sldChg chg="modSp add del">
        <pc:chgData name="ITECH CORP" userId="8a353d5f2de0adf1" providerId="LiveId" clId="{AF0892F8-9FCC-4CF5-8A0A-D49BAF5C9460}" dt="2021-10-17T04:25:49.360" v="287" actId="47"/>
        <pc:sldMkLst>
          <pc:docMk/>
          <pc:sldMk cId="2826536308" sldId="306"/>
        </pc:sldMkLst>
        <pc:graphicFrameChg chg="mod">
          <ac:chgData name="ITECH CORP" userId="8a353d5f2de0adf1" providerId="LiveId" clId="{AF0892F8-9FCC-4CF5-8A0A-D49BAF5C9460}" dt="2021-10-17T04:25:03.339" v="278"/>
          <ac:graphicFrameMkLst>
            <pc:docMk/>
            <pc:sldMk cId="2826536308" sldId="306"/>
            <ac:graphicFrameMk id="11273" creationId="{F9C3DEE7-CCBF-4DAB-95DB-68E141FE12DB}"/>
          </ac:graphicFrameMkLst>
        </pc:graphicFrameChg>
      </pc:sldChg>
      <pc:sldChg chg="addSp delSp modSp new del mod">
        <pc:chgData name="ITECH CORP" userId="8a353d5f2de0adf1" providerId="LiveId" clId="{AF0892F8-9FCC-4CF5-8A0A-D49BAF5C9460}" dt="2021-10-17T04:22:42.098" v="265" actId="47"/>
        <pc:sldMkLst>
          <pc:docMk/>
          <pc:sldMk cId="4248745024" sldId="306"/>
        </pc:sldMkLst>
        <pc:spChg chg="del">
          <ac:chgData name="ITECH CORP" userId="8a353d5f2de0adf1" providerId="LiveId" clId="{AF0892F8-9FCC-4CF5-8A0A-D49BAF5C9460}" dt="2021-10-17T04:17:49.472" v="208"/>
          <ac:spMkLst>
            <pc:docMk/>
            <pc:sldMk cId="4248745024" sldId="306"/>
            <ac:spMk id="6" creationId="{CEF7F749-4B83-4CFB-802F-33EE396684DC}"/>
          </ac:spMkLst>
        </pc:spChg>
        <pc:spChg chg="mod">
          <ac:chgData name="ITECH CORP" userId="8a353d5f2de0adf1" providerId="LiveId" clId="{AF0892F8-9FCC-4CF5-8A0A-D49BAF5C9460}" dt="2021-10-17T04:21:53.894" v="221" actId="21"/>
          <ac:spMkLst>
            <pc:docMk/>
            <pc:sldMk cId="4248745024" sldId="306"/>
            <ac:spMk id="8" creationId="{6BABB9C7-95CE-4929-9D71-756F60914DCB}"/>
          </ac:spMkLst>
        </pc:spChg>
        <pc:spChg chg="add mod">
          <ac:chgData name="ITECH CORP" userId="8a353d5f2de0adf1" providerId="LiveId" clId="{AF0892F8-9FCC-4CF5-8A0A-D49BAF5C9460}" dt="2021-10-17T04:20:29.817" v="210" actId="21"/>
          <ac:spMkLst>
            <pc:docMk/>
            <pc:sldMk cId="4248745024" sldId="306"/>
            <ac:spMk id="9" creationId="{F6656498-592B-499C-8003-731BF3B54C2E}"/>
          </ac:spMkLst>
        </pc:spChg>
        <pc:picChg chg="add del mod">
          <ac:chgData name="ITECH CORP" userId="8a353d5f2de0adf1" providerId="LiveId" clId="{AF0892F8-9FCC-4CF5-8A0A-D49BAF5C9460}" dt="2021-10-17T04:20:29.817" v="210" actId="21"/>
          <ac:picMkLst>
            <pc:docMk/>
            <pc:sldMk cId="4248745024" sldId="306"/>
            <ac:picMk id="35842" creationId="{FD461D1C-25EA-4037-8FDE-22C2519E812F}"/>
          </ac:picMkLst>
        </pc:picChg>
      </pc:sldChg>
      <pc:sldChg chg="addSp delSp modSp new del mod">
        <pc:chgData name="ITECH CORP" userId="8a353d5f2de0adf1" providerId="LiveId" clId="{AF0892F8-9FCC-4CF5-8A0A-D49BAF5C9460}" dt="2021-10-17T04:28:07.998" v="318" actId="47"/>
        <pc:sldMkLst>
          <pc:docMk/>
          <pc:sldMk cId="2779899982" sldId="307"/>
        </pc:sldMkLst>
        <pc:spChg chg="del">
          <ac:chgData name="ITECH CORP" userId="8a353d5f2de0adf1" providerId="LiveId" clId="{AF0892F8-9FCC-4CF5-8A0A-D49BAF5C9460}" dt="2021-10-17T04:25:15.564" v="280"/>
          <ac:spMkLst>
            <pc:docMk/>
            <pc:sldMk cId="2779899982" sldId="307"/>
            <ac:spMk id="4" creationId="{B80908F9-1822-42BD-B002-A8A7B5E1E20A}"/>
          </ac:spMkLst>
        </pc:spChg>
        <pc:spChg chg="mod">
          <ac:chgData name="ITECH CORP" userId="8a353d5f2de0adf1" providerId="LiveId" clId="{AF0892F8-9FCC-4CF5-8A0A-D49BAF5C9460}" dt="2021-10-17T04:25:55.183" v="288"/>
          <ac:spMkLst>
            <pc:docMk/>
            <pc:sldMk cId="2779899982" sldId="307"/>
            <ac:spMk id="5" creationId="{21E9E5EF-7837-4A78-8284-DCB28B68D266}"/>
          </ac:spMkLst>
        </pc:spChg>
        <pc:spChg chg="add del mod">
          <ac:chgData name="ITECH CORP" userId="8a353d5f2de0adf1" providerId="LiveId" clId="{AF0892F8-9FCC-4CF5-8A0A-D49BAF5C9460}" dt="2021-10-17T04:26:31.750" v="293" actId="113"/>
          <ac:spMkLst>
            <pc:docMk/>
            <pc:sldMk cId="2779899982" sldId="307"/>
            <ac:spMk id="6" creationId="{27AC2761-6BF0-47F6-9199-C0F3D1181667}"/>
          </ac:spMkLst>
        </pc:spChg>
        <pc:spChg chg="add mod">
          <ac:chgData name="ITECH CORP" userId="8a353d5f2de0adf1" providerId="LiveId" clId="{AF0892F8-9FCC-4CF5-8A0A-D49BAF5C9460}" dt="2021-10-17T04:26:17.190" v="292" actId="1076"/>
          <ac:spMkLst>
            <pc:docMk/>
            <pc:sldMk cId="2779899982" sldId="307"/>
            <ac:spMk id="8" creationId="{ED032476-3F98-42DD-88BF-673582A945A1}"/>
          </ac:spMkLst>
        </pc:spChg>
        <pc:picChg chg="add del mod">
          <ac:chgData name="ITECH CORP" userId="8a353d5f2de0adf1" providerId="LiveId" clId="{AF0892F8-9FCC-4CF5-8A0A-D49BAF5C9460}" dt="2021-10-17T04:25:32.696" v="282"/>
          <ac:picMkLst>
            <pc:docMk/>
            <pc:sldMk cId="2779899982" sldId="307"/>
            <ac:picMk id="7" creationId="{9F47E5B6-D670-4E15-81A8-55A3071FAE4B}"/>
          </ac:picMkLst>
        </pc:picChg>
      </pc:sldChg>
    </pc:docChg>
  </pc:docChgLst>
  <pc:docChgLst>
    <pc:chgData name="ITECH CORP" userId="8a353d5f2de0adf1" providerId="LiveId" clId="{7EF0FE3B-0A30-4511-817A-10461FD52E6F}"/>
    <pc:docChg chg="undo custSel addSld delSld modSld">
      <pc:chgData name="ITECH CORP" userId="8a353d5f2de0adf1" providerId="LiveId" clId="{7EF0FE3B-0A30-4511-817A-10461FD52E6F}" dt="2021-11-11T07:57:08.034" v="84" actId="47"/>
      <pc:docMkLst>
        <pc:docMk/>
      </pc:docMkLst>
      <pc:sldChg chg="addSp delSp modSp add del mod modClrScheme chgLayout">
        <pc:chgData name="ITECH CORP" userId="8a353d5f2de0adf1" providerId="LiveId" clId="{7EF0FE3B-0A30-4511-817A-10461FD52E6F}" dt="2021-11-11T07:53:25.095" v="75"/>
        <pc:sldMkLst>
          <pc:docMk/>
          <pc:sldMk cId="0" sldId="257"/>
        </pc:sldMkLst>
        <pc:spChg chg="add del mod">
          <ac:chgData name="ITECH CORP" userId="8a353d5f2de0adf1" providerId="LiveId" clId="{7EF0FE3B-0A30-4511-817A-10461FD52E6F}" dt="2021-11-11T07:53:25.095" v="75"/>
          <ac:spMkLst>
            <pc:docMk/>
            <pc:sldMk cId="0" sldId="257"/>
            <ac:spMk id="9" creationId="{F6CC4292-E3FE-4A14-9AA5-26F2906D2516}"/>
          </ac:spMkLst>
        </pc:spChg>
        <pc:spChg chg="add mod">
          <ac:chgData name="ITECH CORP" userId="8a353d5f2de0adf1" providerId="LiveId" clId="{7EF0FE3B-0A30-4511-817A-10461FD52E6F}" dt="2021-11-11T07:47:55.057" v="18" actId="26606"/>
          <ac:spMkLst>
            <pc:docMk/>
            <pc:sldMk cId="0" sldId="257"/>
            <ac:spMk id="77" creationId="{9C41507E-9E5F-4200-9957-1DEECCA5578D}"/>
          </ac:spMkLst>
        </pc:spChg>
        <pc:spChg chg="add mod">
          <ac:chgData name="ITECH CORP" userId="8a353d5f2de0adf1" providerId="LiveId" clId="{7EF0FE3B-0A30-4511-817A-10461FD52E6F}" dt="2021-11-11T07:47:55.057" v="18" actId="26606"/>
          <ac:spMkLst>
            <pc:docMk/>
            <pc:sldMk cId="0" sldId="257"/>
            <ac:spMk id="140" creationId="{21721280-F576-4EC5-8275-2E5970E07EC5}"/>
          </ac:spMkLst>
        </pc:spChg>
        <pc:spChg chg="mod ord">
          <ac:chgData name="ITECH CORP" userId="8a353d5f2de0adf1" providerId="LiveId" clId="{7EF0FE3B-0A30-4511-817A-10461FD52E6F}" dt="2021-11-11T07:47:55.057" v="18" actId="26606"/>
          <ac:spMkLst>
            <pc:docMk/>
            <pc:sldMk cId="0" sldId="257"/>
            <ac:spMk id="3074" creationId="{C3F50971-97F6-4949-88C4-78C1E32B7D9C}"/>
          </ac:spMkLst>
        </pc:spChg>
        <pc:spChg chg="del mod">
          <ac:chgData name="ITECH CORP" userId="8a353d5f2de0adf1" providerId="LiveId" clId="{7EF0FE3B-0A30-4511-817A-10461FD52E6F}" dt="2021-11-11T07:47:42.022" v="16" actId="26606"/>
          <ac:spMkLst>
            <pc:docMk/>
            <pc:sldMk cId="0" sldId="257"/>
            <ac:spMk id="3075" creationId="{C311BC8C-5539-4003-A349-8B3D33C01BFA}"/>
          </ac:spMkLst>
        </pc:spChg>
        <pc:spChg chg="add del mod">
          <ac:chgData name="ITECH CORP" userId="8a353d5f2de0adf1" providerId="LiveId" clId="{7EF0FE3B-0A30-4511-817A-10461FD52E6F}" dt="2021-11-11T07:47:46.750" v="17" actId="478"/>
          <ac:spMkLst>
            <pc:docMk/>
            <pc:sldMk cId="0" sldId="257"/>
            <ac:spMk id="3078" creationId="{4B626CB6-71B5-4D60-8CC5-C06162C0E7EF}"/>
          </ac:spMkLst>
        </pc:spChg>
        <pc:spChg chg="add del mod">
          <ac:chgData name="ITECH CORP" userId="8a353d5f2de0adf1" providerId="LiveId" clId="{7EF0FE3B-0A30-4511-817A-10461FD52E6F}" dt="2021-11-11T07:47:55.057" v="18" actId="26606"/>
          <ac:spMkLst>
            <pc:docMk/>
            <pc:sldMk cId="0" sldId="257"/>
            <ac:spMk id="3079" creationId="{29C6A34B-102B-407D-8A3E-C441615522D7}"/>
          </ac:spMkLst>
        </pc:spChg>
        <pc:graphicFrameChg chg="add mod modGraphic">
          <ac:chgData name="ITECH CORP" userId="8a353d5f2de0adf1" providerId="LiveId" clId="{7EF0FE3B-0A30-4511-817A-10461FD52E6F}" dt="2021-11-11T07:47:55.057" v="18" actId="26606"/>
          <ac:graphicFrameMkLst>
            <pc:docMk/>
            <pc:sldMk cId="0" sldId="257"/>
            <ac:graphicFrameMk id="3077" creationId="{26156AA0-819D-4A3D-A952-C579D86D3852}"/>
          </ac:graphicFrameMkLst>
        </pc:graphicFrameChg>
      </pc:sldChg>
      <pc:sldChg chg="addSp delSp modSp add del mod modClrScheme chgLayout">
        <pc:chgData name="ITECH CORP" userId="8a353d5f2de0adf1" providerId="LiveId" clId="{7EF0FE3B-0A30-4511-817A-10461FD52E6F}" dt="2021-11-11T07:48:06.167" v="20" actId="26606"/>
        <pc:sldMkLst>
          <pc:docMk/>
          <pc:sldMk cId="0" sldId="258"/>
        </pc:sldMkLst>
        <pc:spChg chg="add del mod">
          <ac:chgData name="ITECH CORP" userId="8a353d5f2de0adf1" providerId="LiveId" clId="{7EF0FE3B-0A30-4511-817A-10461FD52E6F}" dt="2021-11-11T07:48:02.337" v="19" actId="478"/>
          <ac:spMkLst>
            <pc:docMk/>
            <pc:sldMk cId="0" sldId="258"/>
            <ac:spMk id="77" creationId="{3F6DEFCC-01D6-43DD-9122-E8CF148B5773}"/>
          </ac:spMkLst>
        </pc:spChg>
        <pc:spChg chg="mod ord">
          <ac:chgData name="ITECH CORP" userId="8a353d5f2de0adf1" providerId="LiveId" clId="{7EF0FE3B-0A30-4511-817A-10461FD52E6F}" dt="2021-11-11T07:48:06.167" v="20" actId="26606"/>
          <ac:spMkLst>
            <pc:docMk/>
            <pc:sldMk cId="0" sldId="258"/>
            <ac:spMk id="4098" creationId="{DF06CD50-D058-42AC-A6D4-3F7AE32E3ABE}"/>
          </ac:spMkLst>
        </pc:spChg>
        <pc:spChg chg="del mod">
          <ac:chgData name="ITECH CORP" userId="8a353d5f2de0adf1" providerId="LiveId" clId="{7EF0FE3B-0A30-4511-817A-10461FD52E6F}" dt="2021-11-11T07:47:03.448" v="10" actId="26606"/>
          <ac:spMkLst>
            <pc:docMk/>
            <pc:sldMk cId="0" sldId="258"/>
            <ac:spMk id="4099" creationId="{E55FD79A-C451-474D-830F-666956E3253A}"/>
          </ac:spMkLst>
        </pc:spChg>
        <pc:spChg chg="add mod">
          <ac:chgData name="ITECH CORP" userId="8a353d5f2de0adf1" providerId="LiveId" clId="{7EF0FE3B-0A30-4511-817A-10461FD52E6F}" dt="2021-11-11T07:48:06.167" v="20" actId="26606"/>
          <ac:spMkLst>
            <pc:docMk/>
            <pc:sldMk cId="0" sldId="258"/>
            <ac:spMk id="4102" creationId="{6B816516-D236-4802-A481-C1E1F4DE32C2}"/>
          </ac:spMkLst>
        </pc:spChg>
        <pc:spChg chg="add mod">
          <ac:chgData name="ITECH CORP" userId="8a353d5f2de0adf1" providerId="LiveId" clId="{7EF0FE3B-0A30-4511-817A-10461FD52E6F}" dt="2021-11-11T07:48:06.167" v="20" actId="26606"/>
          <ac:spMkLst>
            <pc:docMk/>
            <pc:sldMk cId="0" sldId="258"/>
            <ac:spMk id="4103" creationId="{EE7841BC-1B75-4736-B748-CDACA5E7E51F}"/>
          </ac:spMkLst>
        </pc:spChg>
        <pc:graphicFrameChg chg="add mod modGraphic">
          <ac:chgData name="ITECH CORP" userId="8a353d5f2de0adf1" providerId="LiveId" clId="{7EF0FE3B-0A30-4511-817A-10461FD52E6F}" dt="2021-11-11T07:48:06.167" v="20" actId="26606"/>
          <ac:graphicFrameMkLst>
            <pc:docMk/>
            <pc:sldMk cId="0" sldId="258"/>
            <ac:graphicFrameMk id="4101" creationId="{4684A227-4470-4EDD-81B1-A65037902A17}"/>
          </ac:graphicFrameMkLst>
        </pc:graphicFrameChg>
      </pc:sldChg>
      <pc:sldChg chg="addSp delSp modSp add mod modClrScheme chgLayout">
        <pc:chgData name="ITECH CORP" userId="8a353d5f2de0adf1" providerId="LiveId" clId="{7EF0FE3B-0A30-4511-817A-10461FD52E6F}" dt="2021-11-11T07:48:31.089" v="23" actId="26606"/>
        <pc:sldMkLst>
          <pc:docMk/>
          <pc:sldMk cId="0" sldId="259"/>
        </pc:sldMkLst>
        <pc:spChg chg="add del mod">
          <ac:chgData name="ITECH CORP" userId="8a353d5f2de0adf1" providerId="LiveId" clId="{7EF0FE3B-0A30-4511-817A-10461FD52E6F}" dt="2021-11-11T07:48:23.718" v="22" actId="478"/>
          <ac:spMkLst>
            <pc:docMk/>
            <pc:sldMk cId="0" sldId="259"/>
            <ac:spMk id="77" creationId="{38FA68FA-920A-4DDE-A40A-2951727872A4}"/>
          </ac:spMkLst>
        </pc:spChg>
        <pc:spChg chg="mod">
          <ac:chgData name="ITECH CORP" userId="8a353d5f2de0adf1" providerId="LiveId" clId="{7EF0FE3B-0A30-4511-817A-10461FD52E6F}" dt="2021-11-11T07:48:31.089" v="23" actId="26606"/>
          <ac:spMkLst>
            <pc:docMk/>
            <pc:sldMk cId="0" sldId="259"/>
            <ac:spMk id="5122" creationId="{57F98554-31C2-4B51-982A-EDCEEE0BE3AA}"/>
          </ac:spMkLst>
        </pc:spChg>
        <pc:spChg chg="del">
          <ac:chgData name="ITECH CORP" userId="8a353d5f2de0adf1" providerId="LiveId" clId="{7EF0FE3B-0A30-4511-817A-10461FD52E6F}" dt="2021-11-11T07:48:20.982" v="21" actId="26606"/>
          <ac:spMkLst>
            <pc:docMk/>
            <pc:sldMk cId="0" sldId="259"/>
            <ac:spMk id="5123" creationId="{2D29477A-4ED2-4DCE-A21B-8B7C6CB09CF7}"/>
          </ac:spMkLst>
        </pc:spChg>
        <pc:spChg chg="add mod">
          <ac:chgData name="ITECH CORP" userId="8a353d5f2de0adf1" providerId="LiveId" clId="{7EF0FE3B-0A30-4511-817A-10461FD52E6F}" dt="2021-11-11T07:48:31.089" v="23" actId="26606"/>
          <ac:spMkLst>
            <pc:docMk/>
            <pc:sldMk cId="0" sldId="259"/>
            <ac:spMk id="5126" creationId="{7E4E1123-15F1-4CF8-BE5D-9630130663AB}"/>
          </ac:spMkLst>
        </pc:spChg>
        <pc:spChg chg="add mod">
          <ac:chgData name="ITECH CORP" userId="8a353d5f2de0adf1" providerId="LiveId" clId="{7EF0FE3B-0A30-4511-817A-10461FD52E6F}" dt="2021-11-11T07:48:31.089" v="23" actId="26606"/>
          <ac:spMkLst>
            <pc:docMk/>
            <pc:sldMk cId="0" sldId="259"/>
            <ac:spMk id="5127" creationId="{AA71D99A-8511-438B-B59C-5A3DDDCAC0C9}"/>
          </ac:spMkLst>
        </pc:spChg>
        <pc:graphicFrameChg chg="add mod modGraphic">
          <ac:chgData name="ITECH CORP" userId="8a353d5f2de0adf1" providerId="LiveId" clId="{7EF0FE3B-0A30-4511-817A-10461FD52E6F}" dt="2021-11-11T07:48:31.089" v="23" actId="26606"/>
          <ac:graphicFrameMkLst>
            <pc:docMk/>
            <pc:sldMk cId="0" sldId="259"/>
            <ac:graphicFrameMk id="5125" creationId="{42F72FF6-8D2C-4853-81A5-B5EA5FEFE487}"/>
          </ac:graphicFrameMkLst>
        </pc:graphicFrameChg>
      </pc:sldChg>
      <pc:sldChg chg="add del">
        <pc:chgData name="ITECH CORP" userId="8a353d5f2de0adf1" providerId="LiveId" clId="{7EF0FE3B-0A30-4511-817A-10461FD52E6F}" dt="2021-11-11T07:46:22.835" v="1"/>
        <pc:sldMkLst>
          <pc:docMk/>
          <pc:sldMk cId="0" sldId="260"/>
        </pc:sldMkLst>
      </pc:sldChg>
      <pc:sldChg chg="addSp delSp modSp add del mod modClrScheme chgLayout">
        <pc:chgData name="ITECH CORP" userId="8a353d5f2de0adf1" providerId="LiveId" clId="{7EF0FE3B-0A30-4511-817A-10461FD52E6F}" dt="2021-11-11T07:48:49.867" v="24" actId="26606"/>
        <pc:sldMkLst>
          <pc:docMk/>
          <pc:sldMk cId="0" sldId="261"/>
        </pc:sldMkLst>
        <pc:spChg chg="mod">
          <ac:chgData name="ITECH CORP" userId="8a353d5f2de0adf1" providerId="LiveId" clId="{7EF0FE3B-0A30-4511-817A-10461FD52E6F}" dt="2021-11-11T07:48:49.867" v="24" actId="26606"/>
          <ac:spMkLst>
            <pc:docMk/>
            <pc:sldMk cId="0" sldId="261"/>
            <ac:spMk id="7170" creationId="{9B54E338-EF3E-498C-9B7C-DBFE0C206B34}"/>
          </ac:spMkLst>
        </pc:spChg>
        <pc:spChg chg="del">
          <ac:chgData name="ITECH CORP" userId="8a353d5f2de0adf1" providerId="LiveId" clId="{7EF0FE3B-0A30-4511-817A-10461FD52E6F}" dt="2021-11-11T07:48:49.867" v="24" actId="26606"/>
          <ac:spMkLst>
            <pc:docMk/>
            <pc:sldMk cId="0" sldId="261"/>
            <ac:spMk id="7171" creationId="{3871B2D7-8493-430C-B3B7-0927E0EA4ADF}"/>
          </ac:spMkLst>
        </pc:spChg>
        <pc:spChg chg="add mod">
          <ac:chgData name="ITECH CORP" userId="8a353d5f2de0adf1" providerId="LiveId" clId="{7EF0FE3B-0A30-4511-817A-10461FD52E6F}" dt="2021-11-11T07:48:49.867" v="24" actId="26606"/>
          <ac:spMkLst>
            <pc:docMk/>
            <pc:sldMk cId="0" sldId="261"/>
            <ac:spMk id="7174" creationId="{F203015F-D00F-4C85-AEA5-1F45EEBF1B76}"/>
          </ac:spMkLst>
        </pc:spChg>
        <pc:spChg chg="add mod">
          <ac:chgData name="ITECH CORP" userId="8a353d5f2de0adf1" providerId="LiveId" clId="{7EF0FE3B-0A30-4511-817A-10461FD52E6F}" dt="2021-11-11T07:48:49.867" v="24" actId="26606"/>
          <ac:spMkLst>
            <pc:docMk/>
            <pc:sldMk cId="0" sldId="261"/>
            <ac:spMk id="7175" creationId="{ED6EB72D-BC66-4D7C-8FC9-ED0C2E62B4A7}"/>
          </ac:spMkLst>
        </pc:spChg>
        <pc:graphicFrameChg chg="add">
          <ac:chgData name="ITECH CORP" userId="8a353d5f2de0adf1" providerId="LiveId" clId="{7EF0FE3B-0A30-4511-817A-10461FD52E6F}" dt="2021-11-11T07:48:49.867" v="24" actId="26606"/>
          <ac:graphicFrameMkLst>
            <pc:docMk/>
            <pc:sldMk cId="0" sldId="261"/>
            <ac:graphicFrameMk id="7173" creationId="{4553831D-E462-44A1-85B8-0FCC703C946C}"/>
          </ac:graphicFrameMkLst>
        </pc:graphicFrameChg>
      </pc:sldChg>
      <pc:sldChg chg="addSp delSp modSp add del mod modClrScheme chgLayout">
        <pc:chgData name="ITECH CORP" userId="8a353d5f2de0adf1" providerId="LiveId" clId="{7EF0FE3B-0A30-4511-817A-10461FD52E6F}" dt="2021-11-11T07:49:16.410" v="27" actId="26606"/>
        <pc:sldMkLst>
          <pc:docMk/>
          <pc:sldMk cId="0" sldId="262"/>
        </pc:sldMkLst>
        <pc:spChg chg="add del mod">
          <ac:chgData name="ITECH CORP" userId="8a353d5f2de0adf1" providerId="LiveId" clId="{7EF0FE3B-0A30-4511-817A-10461FD52E6F}" dt="2021-11-11T07:49:12.401" v="26" actId="478"/>
          <ac:spMkLst>
            <pc:docMk/>
            <pc:sldMk cId="0" sldId="262"/>
            <ac:spMk id="77" creationId="{94C2E9AD-8231-4D3F-AE4E-1111E16FB9FA}"/>
          </ac:spMkLst>
        </pc:spChg>
        <pc:spChg chg="mod">
          <ac:chgData name="ITECH CORP" userId="8a353d5f2de0adf1" providerId="LiveId" clId="{7EF0FE3B-0A30-4511-817A-10461FD52E6F}" dt="2021-11-11T07:49:16.410" v="27" actId="26606"/>
          <ac:spMkLst>
            <pc:docMk/>
            <pc:sldMk cId="0" sldId="262"/>
            <ac:spMk id="8194" creationId="{08E7E12D-1992-419C-8D36-56FA643DAD23}"/>
          </ac:spMkLst>
        </pc:spChg>
        <pc:spChg chg="del">
          <ac:chgData name="ITECH CORP" userId="8a353d5f2de0adf1" providerId="LiveId" clId="{7EF0FE3B-0A30-4511-817A-10461FD52E6F}" dt="2021-11-11T07:49:08.689" v="25" actId="26606"/>
          <ac:spMkLst>
            <pc:docMk/>
            <pc:sldMk cId="0" sldId="262"/>
            <ac:spMk id="8195" creationId="{03731C6C-DE7A-404D-9DF9-AC78159A300C}"/>
          </ac:spMkLst>
        </pc:spChg>
        <pc:spChg chg="add mod">
          <ac:chgData name="ITECH CORP" userId="8a353d5f2de0adf1" providerId="LiveId" clId="{7EF0FE3B-0A30-4511-817A-10461FD52E6F}" dt="2021-11-11T07:49:16.410" v="27" actId="26606"/>
          <ac:spMkLst>
            <pc:docMk/>
            <pc:sldMk cId="0" sldId="262"/>
            <ac:spMk id="8198" creationId="{A0B0EEA7-FABF-4438-9473-0A09E1F13A25}"/>
          </ac:spMkLst>
        </pc:spChg>
        <pc:spChg chg="add mod">
          <ac:chgData name="ITECH CORP" userId="8a353d5f2de0adf1" providerId="LiveId" clId="{7EF0FE3B-0A30-4511-817A-10461FD52E6F}" dt="2021-11-11T07:49:16.410" v="27" actId="26606"/>
          <ac:spMkLst>
            <pc:docMk/>
            <pc:sldMk cId="0" sldId="262"/>
            <ac:spMk id="8199" creationId="{DF6EB100-95D4-4902-BD43-1DAFA2E71475}"/>
          </ac:spMkLst>
        </pc:spChg>
        <pc:graphicFrameChg chg="add mod modGraphic">
          <ac:chgData name="ITECH CORP" userId="8a353d5f2de0adf1" providerId="LiveId" clId="{7EF0FE3B-0A30-4511-817A-10461FD52E6F}" dt="2021-11-11T07:49:16.410" v="27" actId="26606"/>
          <ac:graphicFrameMkLst>
            <pc:docMk/>
            <pc:sldMk cId="0" sldId="262"/>
            <ac:graphicFrameMk id="8197" creationId="{0ADDBE14-72B7-416D-8537-DA61DDF35D4D}"/>
          </ac:graphicFrameMkLst>
        </pc:graphicFrameChg>
      </pc:sldChg>
      <pc:sldChg chg="addSp delSp modSp add del mod modClrScheme chgLayout">
        <pc:chgData name="ITECH CORP" userId="8a353d5f2de0adf1" providerId="LiveId" clId="{7EF0FE3B-0A30-4511-817A-10461FD52E6F}" dt="2021-11-11T07:49:32.347" v="32" actId="26606"/>
        <pc:sldMkLst>
          <pc:docMk/>
          <pc:sldMk cId="0" sldId="263"/>
        </pc:sldMkLst>
        <pc:spChg chg="add del mod">
          <ac:chgData name="ITECH CORP" userId="8a353d5f2de0adf1" providerId="LiveId" clId="{7EF0FE3B-0A30-4511-817A-10461FD52E6F}" dt="2021-11-11T07:49:30.109" v="29" actId="26606"/>
          <ac:spMkLst>
            <pc:docMk/>
            <pc:sldMk cId="0" sldId="263"/>
            <ac:spMk id="73" creationId="{45CC3A03-3830-4E36-8812-C0E0EF1F44EE}"/>
          </ac:spMkLst>
        </pc:spChg>
        <pc:spChg chg="add del mod">
          <ac:chgData name="ITECH CORP" userId="8a353d5f2de0adf1" providerId="LiveId" clId="{7EF0FE3B-0A30-4511-817A-10461FD52E6F}" dt="2021-11-11T07:49:30.109" v="29" actId="26606"/>
          <ac:spMkLst>
            <pc:docMk/>
            <pc:sldMk cId="0" sldId="263"/>
            <ac:spMk id="75" creationId="{8B1016AD-C003-4FA5-B627-23E1C048DBB2}"/>
          </ac:spMkLst>
        </pc:spChg>
        <pc:spChg chg="mod">
          <ac:chgData name="ITECH CORP" userId="8a353d5f2de0adf1" providerId="LiveId" clId="{7EF0FE3B-0A30-4511-817A-10461FD52E6F}" dt="2021-11-11T07:49:32.347" v="32" actId="26606"/>
          <ac:spMkLst>
            <pc:docMk/>
            <pc:sldMk cId="0" sldId="263"/>
            <ac:spMk id="9218" creationId="{69E198CA-C202-4912-A700-5681BF19FA75}"/>
          </ac:spMkLst>
        </pc:spChg>
        <pc:spChg chg="add del mod">
          <ac:chgData name="ITECH CORP" userId="8a353d5f2de0adf1" providerId="LiveId" clId="{7EF0FE3B-0A30-4511-817A-10461FD52E6F}" dt="2021-11-11T07:49:32.347" v="32" actId="26606"/>
          <ac:spMkLst>
            <pc:docMk/>
            <pc:sldMk cId="0" sldId="263"/>
            <ac:spMk id="9219" creationId="{566803C4-1D3B-411F-BD98-4D8A3FA1B79B}"/>
          </ac:spMkLst>
        </pc:spChg>
        <pc:spChg chg="add del mod">
          <ac:chgData name="ITECH CORP" userId="8a353d5f2de0adf1" providerId="LiveId" clId="{7EF0FE3B-0A30-4511-817A-10461FD52E6F}" dt="2021-11-11T07:49:32.283" v="31" actId="26606"/>
          <ac:spMkLst>
            <pc:docMk/>
            <pc:sldMk cId="0" sldId="263"/>
            <ac:spMk id="9223" creationId="{BF839CAF-71E1-4029-8B57-FB794255DB24}"/>
          </ac:spMkLst>
        </pc:spChg>
        <pc:spChg chg="add del mod">
          <ac:chgData name="ITECH CORP" userId="8a353d5f2de0adf1" providerId="LiveId" clId="{7EF0FE3B-0A30-4511-817A-10461FD52E6F}" dt="2021-11-11T07:49:32.283" v="31" actId="26606"/>
          <ac:spMkLst>
            <pc:docMk/>
            <pc:sldMk cId="0" sldId="263"/>
            <ac:spMk id="9224" creationId="{1BF80DD0-D191-469B-A515-EB75FD3A9514}"/>
          </ac:spMkLst>
        </pc:spChg>
        <pc:spChg chg="add mod">
          <ac:chgData name="ITECH CORP" userId="8a353d5f2de0adf1" providerId="LiveId" clId="{7EF0FE3B-0A30-4511-817A-10461FD52E6F}" dt="2021-11-11T07:49:32.347" v="32" actId="26606"/>
          <ac:spMkLst>
            <pc:docMk/>
            <pc:sldMk cId="0" sldId="263"/>
            <ac:spMk id="9227" creationId="{45CC3A03-3830-4E36-8812-C0E0EF1F44EE}"/>
          </ac:spMkLst>
        </pc:spChg>
        <pc:spChg chg="add mod">
          <ac:chgData name="ITECH CORP" userId="8a353d5f2de0adf1" providerId="LiveId" clId="{7EF0FE3B-0A30-4511-817A-10461FD52E6F}" dt="2021-11-11T07:49:32.347" v="32" actId="26606"/>
          <ac:spMkLst>
            <pc:docMk/>
            <pc:sldMk cId="0" sldId="263"/>
            <ac:spMk id="9228" creationId="{8B1016AD-C003-4FA5-B627-23E1C048DBB2}"/>
          </ac:spMkLst>
        </pc:spChg>
        <pc:graphicFrameChg chg="add del">
          <ac:chgData name="ITECH CORP" userId="8a353d5f2de0adf1" providerId="LiveId" clId="{7EF0FE3B-0A30-4511-817A-10461FD52E6F}" dt="2021-11-11T07:49:30.109" v="29" actId="26606"/>
          <ac:graphicFrameMkLst>
            <pc:docMk/>
            <pc:sldMk cId="0" sldId="263"/>
            <ac:graphicFrameMk id="9221" creationId="{7677CCC9-9E36-4A95-BB38-1BAC47A5988F}"/>
          </ac:graphicFrameMkLst>
        </pc:graphicFrameChg>
        <pc:graphicFrameChg chg="add del">
          <ac:chgData name="ITECH CORP" userId="8a353d5f2de0adf1" providerId="LiveId" clId="{7EF0FE3B-0A30-4511-817A-10461FD52E6F}" dt="2021-11-11T07:49:32.283" v="31" actId="26606"/>
          <ac:graphicFrameMkLst>
            <pc:docMk/>
            <pc:sldMk cId="0" sldId="263"/>
            <ac:graphicFrameMk id="9225" creationId="{FD322ED6-FE99-478A-BE8E-B11A142D7191}"/>
          </ac:graphicFrameMkLst>
        </pc:graphicFrameChg>
        <pc:graphicFrameChg chg="add">
          <ac:chgData name="ITECH CORP" userId="8a353d5f2de0adf1" providerId="LiveId" clId="{7EF0FE3B-0A30-4511-817A-10461FD52E6F}" dt="2021-11-11T07:49:32.347" v="32" actId="26606"/>
          <ac:graphicFrameMkLst>
            <pc:docMk/>
            <pc:sldMk cId="0" sldId="263"/>
            <ac:graphicFrameMk id="9229" creationId="{7677CCC9-9E36-4A95-BB38-1BAC47A5988F}"/>
          </ac:graphicFrameMkLst>
        </pc:graphicFrameChg>
      </pc:sldChg>
      <pc:sldChg chg="modSp add del mod">
        <pc:chgData name="ITECH CORP" userId="8a353d5f2de0adf1" providerId="LiveId" clId="{7EF0FE3B-0A30-4511-817A-10461FD52E6F}" dt="2021-11-11T07:49:54.994" v="35" actId="1076"/>
        <pc:sldMkLst>
          <pc:docMk/>
          <pc:sldMk cId="0" sldId="264"/>
        </pc:sldMkLst>
        <pc:spChg chg="mod">
          <ac:chgData name="ITECH CORP" userId="8a353d5f2de0adf1" providerId="LiveId" clId="{7EF0FE3B-0A30-4511-817A-10461FD52E6F}" dt="2021-11-11T07:49:54.994" v="35" actId="1076"/>
          <ac:spMkLst>
            <pc:docMk/>
            <pc:sldMk cId="0" sldId="264"/>
            <ac:spMk id="10243" creationId="{71935119-A1C3-48A4-977C-46EA8F94D365}"/>
          </ac:spMkLst>
        </pc:spChg>
      </pc:sldChg>
      <pc:sldChg chg="add del">
        <pc:chgData name="ITECH CORP" userId="8a353d5f2de0adf1" providerId="LiveId" clId="{7EF0FE3B-0A30-4511-817A-10461FD52E6F}" dt="2021-11-11T07:46:22.835" v="1"/>
        <pc:sldMkLst>
          <pc:docMk/>
          <pc:sldMk cId="0" sldId="265"/>
        </pc:sldMkLst>
      </pc:sldChg>
      <pc:sldChg chg="addSp modSp add del mod">
        <pc:chgData name="ITECH CORP" userId="8a353d5f2de0adf1" providerId="LiveId" clId="{7EF0FE3B-0A30-4511-817A-10461FD52E6F}" dt="2021-11-11T07:50:37.121" v="45" actId="26606"/>
        <pc:sldMkLst>
          <pc:docMk/>
          <pc:sldMk cId="0" sldId="267"/>
        </pc:sldMkLst>
        <pc:spChg chg="add">
          <ac:chgData name="ITECH CORP" userId="8a353d5f2de0adf1" providerId="LiveId" clId="{7EF0FE3B-0A30-4511-817A-10461FD52E6F}" dt="2021-11-11T07:50:37.121" v="45" actId="26606"/>
          <ac:spMkLst>
            <pc:docMk/>
            <pc:sldMk cId="0" sldId="267"/>
            <ac:spMk id="110" creationId="{38C88FCE-F2DE-461F-AE0F-1ED3FBEA3E18}"/>
          </ac:spMkLst>
        </pc:spChg>
        <pc:spChg chg="add">
          <ac:chgData name="ITECH CORP" userId="8a353d5f2de0adf1" providerId="LiveId" clId="{7EF0FE3B-0A30-4511-817A-10461FD52E6F}" dt="2021-11-11T07:50:37.121" v="45" actId="26606"/>
          <ac:spMkLst>
            <pc:docMk/>
            <pc:sldMk cId="0" sldId="267"/>
            <ac:spMk id="112" creationId="{B783CAF4-8773-4B53-8DDB-33F3B7747C2A}"/>
          </ac:spMkLst>
        </pc:spChg>
        <pc:spChg chg="mod">
          <ac:chgData name="ITECH CORP" userId="8a353d5f2de0adf1" providerId="LiveId" clId="{7EF0FE3B-0A30-4511-817A-10461FD52E6F}" dt="2021-11-11T07:50:37.121" v="45" actId="26606"/>
          <ac:spMkLst>
            <pc:docMk/>
            <pc:sldMk cId="0" sldId="267"/>
            <ac:spMk id="13314" creationId="{1E1D26AB-68B3-4F11-B243-0914869A846D}"/>
          </ac:spMkLst>
        </pc:spChg>
        <pc:graphicFrameChg chg="add mod">
          <ac:chgData name="ITECH CORP" userId="8a353d5f2de0adf1" providerId="LiveId" clId="{7EF0FE3B-0A30-4511-817A-10461FD52E6F}" dt="2021-11-11T07:50:37.121" v="45" actId="26606"/>
          <ac:graphicFrameMkLst>
            <pc:docMk/>
            <pc:sldMk cId="0" sldId="267"/>
            <ac:graphicFrameMk id="13353" creationId="{1A8130B8-AA46-4E27-AA91-C312C8C3F7BD}"/>
          </ac:graphicFrameMkLst>
        </pc:graphicFrameChg>
      </pc:sldChg>
      <pc:sldChg chg="addSp delSp modSp add del mod modClrScheme chgLayout">
        <pc:chgData name="ITECH CORP" userId="8a353d5f2de0adf1" providerId="LiveId" clId="{7EF0FE3B-0A30-4511-817A-10461FD52E6F}" dt="2021-11-11T07:51:10.634" v="50" actId="26606"/>
        <pc:sldMkLst>
          <pc:docMk/>
          <pc:sldMk cId="0" sldId="268"/>
        </pc:sldMkLst>
        <pc:spChg chg="add del mod">
          <ac:chgData name="ITECH CORP" userId="8a353d5f2de0adf1" providerId="LiveId" clId="{7EF0FE3B-0A30-4511-817A-10461FD52E6F}" dt="2021-11-11T07:51:02.936" v="47" actId="26606"/>
          <ac:spMkLst>
            <pc:docMk/>
            <pc:sldMk cId="0" sldId="268"/>
            <ac:spMk id="107" creationId="{B175B39F-6DCD-4800-B52B-0A265550B684}"/>
          </ac:spMkLst>
        </pc:spChg>
        <pc:spChg chg="add del mod">
          <ac:chgData name="ITECH CORP" userId="8a353d5f2de0adf1" providerId="LiveId" clId="{7EF0FE3B-0A30-4511-817A-10461FD52E6F}" dt="2021-11-11T07:51:02.936" v="47" actId="26606"/>
          <ac:spMkLst>
            <pc:docMk/>
            <pc:sldMk cId="0" sldId="268"/>
            <ac:spMk id="109" creationId="{3056951A-B1BF-4971-8A66-3C75885F5CE5}"/>
          </ac:spMkLst>
        </pc:spChg>
        <pc:spChg chg="add mod">
          <ac:chgData name="ITECH CORP" userId="8a353d5f2de0adf1" providerId="LiveId" clId="{7EF0FE3B-0A30-4511-817A-10461FD52E6F}" dt="2021-11-11T07:51:10.634" v="50" actId="26606"/>
          <ac:spMkLst>
            <pc:docMk/>
            <pc:sldMk cId="0" sldId="268"/>
            <ac:spMk id="111" creationId="{33847584-CA14-464B-AB33-E496DBBD4AB1}"/>
          </ac:spMkLst>
        </pc:spChg>
        <pc:spChg chg="add mod">
          <ac:chgData name="ITECH CORP" userId="8a353d5f2de0adf1" providerId="LiveId" clId="{7EF0FE3B-0A30-4511-817A-10461FD52E6F}" dt="2021-11-11T07:51:10.634" v="50" actId="26606"/>
          <ac:spMkLst>
            <pc:docMk/>
            <pc:sldMk cId="0" sldId="268"/>
            <ac:spMk id="174" creationId="{87400D60-C013-4290-B25B-54FAA739C406}"/>
          </ac:spMkLst>
        </pc:spChg>
        <pc:spChg chg="mod">
          <ac:chgData name="ITECH CORP" userId="8a353d5f2de0adf1" providerId="LiveId" clId="{7EF0FE3B-0A30-4511-817A-10461FD52E6F}" dt="2021-11-11T07:51:10.634" v="50" actId="26606"/>
          <ac:spMkLst>
            <pc:docMk/>
            <pc:sldMk cId="0" sldId="268"/>
            <ac:spMk id="15362" creationId="{8482788F-6744-423F-A1CA-F2C09FA8CEBA}"/>
          </ac:spMkLst>
        </pc:spChg>
        <pc:spChg chg="add del mod">
          <ac:chgData name="ITECH CORP" userId="8a353d5f2de0adf1" providerId="LiveId" clId="{7EF0FE3B-0A30-4511-817A-10461FD52E6F}" dt="2021-11-11T07:51:06.683" v="49" actId="478"/>
          <ac:spMkLst>
            <pc:docMk/>
            <pc:sldMk cId="0" sldId="268"/>
            <ac:spMk id="15400" creationId="{BD5E56CF-489D-4437-B838-48A71C40FF0A}"/>
          </ac:spMkLst>
        </pc:spChg>
        <pc:spChg chg="add del mod">
          <ac:chgData name="ITECH CORP" userId="8a353d5f2de0adf1" providerId="LiveId" clId="{7EF0FE3B-0A30-4511-817A-10461FD52E6F}" dt="2021-11-11T07:51:10.634" v="50" actId="26606"/>
          <ac:spMkLst>
            <pc:docMk/>
            <pc:sldMk cId="0" sldId="268"/>
            <ac:spMk id="15401" creationId="{2CD5551C-1656-4CE8-B185-B9C6EB943623}"/>
          </ac:spMkLst>
        </pc:spChg>
        <pc:graphicFrameChg chg="add mod modGraphic">
          <ac:chgData name="ITECH CORP" userId="8a353d5f2de0adf1" providerId="LiveId" clId="{7EF0FE3B-0A30-4511-817A-10461FD52E6F}" dt="2021-11-11T07:51:10.634" v="50" actId="26606"/>
          <ac:graphicFrameMkLst>
            <pc:docMk/>
            <pc:sldMk cId="0" sldId="268"/>
            <ac:graphicFrameMk id="15398" creationId="{5D9DB051-59DA-49F2-B884-757EB5724414}"/>
          </ac:graphicFrameMkLst>
        </pc:graphicFrameChg>
      </pc:sldChg>
      <pc:sldChg chg="addSp delSp modSp add del mod modClrScheme chgLayout">
        <pc:chgData name="ITECH CORP" userId="8a353d5f2de0adf1" providerId="LiveId" clId="{7EF0FE3B-0A30-4511-817A-10461FD52E6F}" dt="2021-11-11T07:52:31.016" v="72" actId="1076"/>
        <pc:sldMkLst>
          <pc:docMk/>
          <pc:sldMk cId="0" sldId="269"/>
        </pc:sldMkLst>
        <pc:spChg chg="add del mod">
          <ac:chgData name="ITECH CORP" userId="8a353d5f2de0adf1" providerId="LiveId" clId="{7EF0FE3B-0A30-4511-817A-10461FD52E6F}" dt="2021-11-11T07:51:26.721" v="52" actId="26606"/>
          <ac:spMkLst>
            <pc:docMk/>
            <pc:sldMk cId="0" sldId="269"/>
            <ac:spMk id="99" creationId="{A6480FA1-A260-4F0B-91F9-A48B486423F7}"/>
          </ac:spMkLst>
        </pc:spChg>
        <pc:spChg chg="add del mod">
          <ac:chgData name="ITECH CORP" userId="8a353d5f2de0adf1" providerId="LiveId" clId="{7EF0FE3B-0A30-4511-817A-10461FD52E6F}" dt="2021-11-11T07:51:26.721" v="52" actId="26606"/>
          <ac:spMkLst>
            <pc:docMk/>
            <pc:sldMk cId="0" sldId="269"/>
            <ac:spMk id="101" creationId="{B0142A3C-6C51-456E-84B2-BDE6970790AA}"/>
          </ac:spMkLst>
        </pc:spChg>
        <pc:spChg chg="add del mod">
          <ac:chgData name="ITECH CORP" userId="8a353d5f2de0adf1" providerId="LiveId" clId="{7EF0FE3B-0A30-4511-817A-10461FD52E6F}" dt="2021-11-11T07:51:31.111" v="54" actId="478"/>
          <ac:spMkLst>
            <pc:docMk/>
            <pc:sldMk cId="0" sldId="269"/>
            <ac:spMk id="103" creationId="{01C7910E-CE54-4625-BD70-72FD03112FB6}"/>
          </ac:spMkLst>
        </pc:spChg>
        <pc:spChg chg="mod ord">
          <ac:chgData name="ITECH CORP" userId="8a353d5f2de0adf1" providerId="LiveId" clId="{7EF0FE3B-0A30-4511-817A-10461FD52E6F}" dt="2021-11-11T07:52:26.389" v="71" actId="26606"/>
          <ac:spMkLst>
            <pc:docMk/>
            <pc:sldMk cId="0" sldId="269"/>
            <ac:spMk id="17410" creationId="{E09F6D1C-317F-404D-BF98-80FCE88FCAC0}"/>
          </ac:spMkLst>
        </pc:spChg>
        <pc:spChg chg="add mod">
          <ac:chgData name="ITECH CORP" userId="8a353d5f2de0adf1" providerId="LiveId" clId="{7EF0FE3B-0A30-4511-817A-10461FD52E6F}" dt="2021-11-11T07:52:31.016" v="72" actId="1076"/>
          <ac:spMkLst>
            <pc:docMk/>
            <pc:sldMk cId="0" sldId="269"/>
            <ac:spMk id="17440" creationId="{CF01626B-5A05-49BF-81DC-A12B1812574B}"/>
          </ac:spMkLst>
        </pc:spChg>
        <pc:spChg chg="add mod">
          <ac:chgData name="ITECH CORP" userId="8a353d5f2de0adf1" providerId="LiveId" clId="{7EF0FE3B-0A30-4511-817A-10461FD52E6F}" dt="2021-11-11T07:52:26.389" v="71" actId="26606"/>
          <ac:spMkLst>
            <pc:docMk/>
            <pc:sldMk cId="0" sldId="269"/>
            <ac:spMk id="17441" creationId="{EA99B639-AAE0-409C-A81C-CEB76B465434}"/>
          </ac:spMkLst>
        </pc:spChg>
        <pc:graphicFrameChg chg="add mod modGraphic">
          <ac:chgData name="ITECH CORP" userId="8a353d5f2de0adf1" providerId="LiveId" clId="{7EF0FE3B-0A30-4511-817A-10461FD52E6F}" dt="2021-11-11T07:52:26.389" v="71" actId="26606"/>
          <ac:graphicFrameMkLst>
            <pc:docMk/>
            <pc:sldMk cId="0" sldId="269"/>
            <ac:graphicFrameMk id="17438" creationId="{D41FD5A7-2397-4F78-8A76-4EE76A6B1718}"/>
          </ac:graphicFrameMkLst>
        </pc:graphicFrameChg>
      </pc:sldChg>
      <pc:sldChg chg="addSp modSp add del mod modClrScheme chgLayout">
        <pc:chgData name="ITECH CORP" userId="8a353d5f2de0adf1" providerId="LiveId" clId="{7EF0FE3B-0A30-4511-817A-10461FD52E6F}" dt="2021-11-11T07:52:36.258" v="73" actId="26606"/>
        <pc:sldMkLst>
          <pc:docMk/>
          <pc:sldMk cId="0" sldId="270"/>
        </pc:sldMkLst>
        <pc:spChg chg="add mod">
          <ac:chgData name="ITECH CORP" userId="8a353d5f2de0adf1" providerId="LiveId" clId="{7EF0FE3B-0A30-4511-817A-10461FD52E6F}" dt="2021-11-11T07:52:36.258" v="73" actId="26606"/>
          <ac:spMkLst>
            <pc:docMk/>
            <pc:sldMk cId="0" sldId="270"/>
            <ac:spMk id="102" creationId="{54AE2CEB-4F06-4674-BFBC-EA12811A97E6}"/>
          </ac:spMkLst>
        </pc:spChg>
        <pc:spChg chg="add mod">
          <ac:chgData name="ITECH CORP" userId="8a353d5f2de0adf1" providerId="LiveId" clId="{7EF0FE3B-0A30-4511-817A-10461FD52E6F}" dt="2021-11-11T07:52:36.258" v="73" actId="26606"/>
          <ac:spMkLst>
            <pc:docMk/>
            <pc:sldMk cId="0" sldId="270"/>
            <ac:spMk id="104" creationId="{BC3E5FD1-3577-465B-AE77-8DC4A0C0CCF0}"/>
          </ac:spMkLst>
        </pc:spChg>
        <pc:spChg chg="mod">
          <ac:chgData name="ITECH CORP" userId="8a353d5f2de0adf1" providerId="LiveId" clId="{7EF0FE3B-0A30-4511-817A-10461FD52E6F}" dt="2021-11-11T07:52:36.258" v="73" actId="26606"/>
          <ac:spMkLst>
            <pc:docMk/>
            <pc:sldMk cId="0" sldId="270"/>
            <ac:spMk id="19458" creationId="{6E80CE9D-45F8-46A1-9E8F-2E9855D9EE66}"/>
          </ac:spMkLst>
        </pc:spChg>
        <pc:graphicFrameChg chg="add mod">
          <ac:chgData name="ITECH CORP" userId="8a353d5f2de0adf1" providerId="LiveId" clId="{7EF0FE3B-0A30-4511-817A-10461FD52E6F}" dt="2021-11-11T07:52:36.258" v="73" actId="26606"/>
          <ac:graphicFrameMkLst>
            <pc:docMk/>
            <pc:sldMk cId="0" sldId="270"/>
            <ac:graphicFrameMk id="19489" creationId="{AABABA02-D5E9-468E-9E4C-CA824B85294E}"/>
          </ac:graphicFrameMkLst>
        </pc:graphicFrameChg>
      </pc:sldChg>
      <pc:sldChg chg="add del">
        <pc:chgData name="ITECH CORP" userId="8a353d5f2de0adf1" providerId="LiveId" clId="{7EF0FE3B-0A30-4511-817A-10461FD52E6F}" dt="2021-11-11T07:46:22.835" v="1"/>
        <pc:sldMkLst>
          <pc:docMk/>
          <pc:sldMk cId="0" sldId="271"/>
        </pc:sldMkLst>
      </pc:sldChg>
      <pc:sldChg chg="add del">
        <pc:chgData name="ITECH CORP" userId="8a353d5f2de0adf1" providerId="LiveId" clId="{7EF0FE3B-0A30-4511-817A-10461FD52E6F}" dt="2021-11-11T07:46:22.835" v="1"/>
        <pc:sldMkLst>
          <pc:docMk/>
          <pc:sldMk cId="0" sldId="272"/>
        </pc:sldMkLst>
      </pc:sldChg>
      <pc:sldChg chg="del">
        <pc:chgData name="ITECH CORP" userId="8a353d5f2de0adf1" providerId="LiveId" clId="{7EF0FE3B-0A30-4511-817A-10461FD52E6F}" dt="2021-11-11T07:46:19.575" v="0" actId="47"/>
        <pc:sldMkLst>
          <pc:docMk/>
          <pc:sldMk cId="0" sldId="273"/>
        </pc:sldMkLst>
      </pc:sldChg>
      <pc:sldChg chg="addSp delSp modSp add del mod modClrScheme chgLayout">
        <pc:chgData name="ITECH CORP" userId="8a353d5f2de0adf1" providerId="LiveId" clId="{7EF0FE3B-0A30-4511-817A-10461FD52E6F}" dt="2021-11-11T07:50:27.041" v="44" actId="26606"/>
        <pc:sldMkLst>
          <pc:docMk/>
          <pc:sldMk cId="0" sldId="286"/>
        </pc:sldMkLst>
        <pc:spChg chg="add del mod">
          <ac:chgData name="ITECH CORP" userId="8a353d5f2de0adf1" providerId="LiveId" clId="{7EF0FE3B-0A30-4511-817A-10461FD52E6F}" dt="2021-11-11T07:50:25.703" v="41" actId="26606"/>
          <ac:spMkLst>
            <pc:docMk/>
            <pc:sldMk cId="0" sldId="286"/>
            <ac:spMk id="77" creationId="{232325EB-3D1F-47CB-A09F-DC03928D66FC}"/>
          </ac:spMkLst>
        </pc:spChg>
        <pc:spChg chg="mod">
          <ac:chgData name="ITECH CORP" userId="8a353d5f2de0adf1" providerId="LiveId" clId="{7EF0FE3B-0A30-4511-817A-10461FD52E6F}" dt="2021-11-11T07:50:27.041" v="44" actId="26606"/>
          <ac:spMkLst>
            <pc:docMk/>
            <pc:sldMk cId="0" sldId="286"/>
            <ac:spMk id="12290" creationId="{0FA3E60D-DC69-40D4-8ED9-204BC7035B88}"/>
          </ac:spMkLst>
        </pc:spChg>
        <pc:spChg chg="add del">
          <ac:chgData name="ITECH CORP" userId="8a353d5f2de0adf1" providerId="LiveId" clId="{7EF0FE3B-0A30-4511-817A-10461FD52E6F}" dt="2021-11-11T07:50:27.041" v="44" actId="26606"/>
          <ac:spMkLst>
            <pc:docMk/>
            <pc:sldMk cId="0" sldId="286"/>
            <ac:spMk id="12291" creationId="{4A955BBF-F932-4620-A0C1-F755FCA66799}"/>
          </ac:spMkLst>
        </pc:spChg>
        <pc:spChg chg="add del">
          <ac:chgData name="ITECH CORP" userId="8a353d5f2de0adf1" providerId="LiveId" clId="{7EF0FE3B-0A30-4511-817A-10461FD52E6F}" dt="2021-11-11T07:50:17.399" v="37" actId="26606"/>
          <ac:spMkLst>
            <pc:docMk/>
            <pc:sldMk cId="0" sldId="286"/>
            <ac:spMk id="12294" creationId="{9E0F85C7-15B9-4788-8D66-2B3EDED3CBFF}"/>
          </ac:spMkLst>
        </pc:spChg>
        <pc:spChg chg="add del">
          <ac:chgData name="ITECH CORP" userId="8a353d5f2de0adf1" providerId="LiveId" clId="{7EF0FE3B-0A30-4511-817A-10461FD52E6F}" dt="2021-11-11T07:50:17.399" v="37" actId="26606"/>
          <ac:spMkLst>
            <pc:docMk/>
            <pc:sldMk cId="0" sldId="286"/>
            <ac:spMk id="12295" creationId="{4D0CF430-DF4E-4666-9618-DE9F1672DD02}"/>
          </ac:spMkLst>
        </pc:spChg>
        <pc:spChg chg="add del">
          <ac:chgData name="ITECH CORP" userId="8a353d5f2de0adf1" providerId="LiveId" clId="{7EF0FE3B-0A30-4511-817A-10461FD52E6F}" dt="2021-11-11T07:50:23.847" v="39" actId="26606"/>
          <ac:spMkLst>
            <pc:docMk/>
            <pc:sldMk cId="0" sldId="286"/>
            <ac:spMk id="12297" creationId="{2301DBFC-4083-43CA-B231-279E4F38B343}"/>
          </ac:spMkLst>
        </pc:spChg>
        <pc:spChg chg="add del">
          <ac:chgData name="ITECH CORP" userId="8a353d5f2de0adf1" providerId="LiveId" clId="{7EF0FE3B-0A30-4511-817A-10461FD52E6F}" dt="2021-11-11T07:50:23.847" v="39" actId="26606"/>
          <ac:spMkLst>
            <pc:docMk/>
            <pc:sldMk cId="0" sldId="286"/>
            <ac:spMk id="12298" creationId="{08B79388-0841-4CE0-95F3-920BBF745AB5}"/>
          </ac:spMkLst>
        </pc:spChg>
        <pc:spChg chg="add del mod">
          <ac:chgData name="ITECH CORP" userId="8a353d5f2de0adf1" providerId="LiveId" clId="{7EF0FE3B-0A30-4511-817A-10461FD52E6F}" dt="2021-11-11T07:50:25.703" v="41" actId="26606"/>
          <ac:spMkLst>
            <pc:docMk/>
            <pc:sldMk cId="0" sldId="286"/>
            <ac:spMk id="12301" creationId="{3C1CDB12-43E5-420C-9B15-350CEF8FB53F}"/>
          </ac:spMkLst>
        </pc:spChg>
        <pc:spChg chg="add del mod">
          <ac:chgData name="ITECH CORP" userId="8a353d5f2de0adf1" providerId="LiveId" clId="{7EF0FE3B-0A30-4511-817A-10461FD52E6F}" dt="2021-11-11T07:50:25.703" v="41" actId="26606"/>
          <ac:spMkLst>
            <pc:docMk/>
            <pc:sldMk cId="0" sldId="286"/>
            <ac:spMk id="12302" creationId="{6DE9F808-F84B-4532-90BE-104237288141}"/>
          </ac:spMkLst>
        </pc:spChg>
        <pc:spChg chg="add del">
          <ac:chgData name="ITECH CORP" userId="8a353d5f2de0adf1" providerId="LiveId" clId="{7EF0FE3B-0A30-4511-817A-10461FD52E6F}" dt="2021-11-11T07:50:26.983" v="43" actId="26606"/>
          <ac:spMkLst>
            <pc:docMk/>
            <pc:sldMk cId="0" sldId="286"/>
            <ac:spMk id="12305" creationId="{9E0F85C7-15B9-4788-8D66-2B3EDED3CBFF}"/>
          </ac:spMkLst>
        </pc:spChg>
        <pc:spChg chg="add del">
          <ac:chgData name="ITECH CORP" userId="8a353d5f2de0adf1" providerId="LiveId" clId="{7EF0FE3B-0A30-4511-817A-10461FD52E6F}" dt="2021-11-11T07:50:26.983" v="43" actId="26606"/>
          <ac:spMkLst>
            <pc:docMk/>
            <pc:sldMk cId="0" sldId="286"/>
            <ac:spMk id="12306" creationId="{4D0CF430-DF4E-4666-9618-DE9F1672DD02}"/>
          </ac:spMkLst>
        </pc:spChg>
        <pc:spChg chg="add">
          <ac:chgData name="ITECH CORP" userId="8a353d5f2de0adf1" providerId="LiveId" clId="{7EF0FE3B-0A30-4511-817A-10461FD52E6F}" dt="2021-11-11T07:50:27.041" v="44" actId="26606"/>
          <ac:spMkLst>
            <pc:docMk/>
            <pc:sldMk cId="0" sldId="286"/>
            <ac:spMk id="12309" creationId="{2301DBFC-4083-43CA-B231-279E4F38B343}"/>
          </ac:spMkLst>
        </pc:spChg>
        <pc:spChg chg="add">
          <ac:chgData name="ITECH CORP" userId="8a353d5f2de0adf1" providerId="LiveId" clId="{7EF0FE3B-0A30-4511-817A-10461FD52E6F}" dt="2021-11-11T07:50:27.041" v="44" actId="26606"/>
          <ac:spMkLst>
            <pc:docMk/>
            <pc:sldMk cId="0" sldId="286"/>
            <ac:spMk id="12310" creationId="{08B79388-0841-4CE0-95F3-920BBF745AB5}"/>
          </ac:spMkLst>
        </pc:spChg>
        <pc:graphicFrameChg chg="add del">
          <ac:chgData name="ITECH CORP" userId="8a353d5f2de0adf1" providerId="LiveId" clId="{7EF0FE3B-0A30-4511-817A-10461FD52E6F}" dt="2021-11-11T07:50:17.399" v="37" actId="26606"/>
          <ac:graphicFrameMkLst>
            <pc:docMk/>
            <pc:sldMk cId="0" sldId="286"/>
            <ac:graphicFrameMk id="12293" creationId="{CCBE3FBA-8181-4A03-8A33-5FEF14C2D955}"/>
          </ac:graphicFrameMkLst>
        </pc:graphicFrameChg>
        <pc:graphicFrameChg chg="add del">
          <ac:chgData name="ITECH CORP" userId="8a353d5f2de0adf1" providerId="LiveId" clId="{7EF0FE3B-0A30-4511-817A-10461FD52E6F}" dt="2021-11-11T07:50:23.847" v="39" actId="26606"/>
          <ac:graphicFrameMkLst>
            <pc:docMk/>
            <pc:sldMk cId="0" sldId="286"/>
            <ac:graphicFrameMk id="12299" creationId="{F8476CB2-8406-4F02-97B8-D627D057A7A3}"/>
          </ac:graphicFrameMkLst>
        </pc:graphicFrameChg>
        <pc:graphicFrameChg chg="add del">
          <ac:chgData name="ITECH CORP" userId="8a353d5f2de0adf1" providerId="LiveId" clId="{7EF0FE3B-0A30-4511-817A-10461FD52E6F}" dt="2021-11-11T07:50:25.703" v="41" actId="26606"/>
          <ac:graphicFrameMkLst>
            <pc:docMk/>
            <pc:sldMk cId="0" sldId="286"/>
            <ac:graphicFrameMk id="12303" creationId="{5032A796-B2A5-458B-AB11-D70E7B734FB2}"/>
          </ac:graphicFrameMkLst>
        </pc:graphicFrameChg>
        <pc:graphicFrameChg chg="add del">
          <ac:chgData name="ITECH CORP" userId="8a353d5f2de0adf1" providerId="LiveId" clId="{7EF0FE3B-0A30-4511-817A-10461FD52E6F}" dt="2021-11-11T07:50:26.983" v="43" actId="26606"/>
          <ac:graphicFrameMkLst>
            <pc:docMk/>
            <pc:sldMk cId="0" sldId="286"/>
            <ac:graphicFrameMk id="12307" creationId="{CCBE3FBA-8181-4A03-8A33-5FEF14C2D955}"/>
          </ac:graphicFrameMkLst>
        </pc:graphicFrameChg>
        <pc:graphicFrameChg chg="add">
          <ac:chgData name="ITECH CORP" userId="8a353d5f2de0adf1" providerId="LiveId" clId="{7EF0FE3B-0A30-4511-817A-10461FD52E6F}" dt="2021-11-11T07:50:27.041" v="44" actId="26606"/>
          <ac:graphicFrameMkLst>
            <pc:docMk/>
            <pc:sldMk cId="0" sldId="286"/>
            <ac:graphicFrameMk id="12311" creationId="{F8476CB2-8406-4F02-97B8-D627D057A7A3}"/>
          </ac:graphicFrameMkLst>
        </pc:graphicFrameChg>
      </pc:sldChg>
      <pc:sldChg chg="modSp new del mod">
        <pc:chgData name="ITECH CORP" userId="8a353d5f2de0adf1" providerId="LiveId" clId="{7EF0FE3B-0A30-4511-817A-10461FD52E6F}" dt="2021-11-11T07:47:29.314" v="15" actId="47"/>
        <pc:sldMkLst>
          <pc:docMk/>
          <pc:sldMk cId="3292965062" sldId="287"/>
        </pc:sldMkLst>
        <pc:spChg chg="mod">
          <ac:chgData name="ITECH CORP" userId="8a353d5f2de0adf1" providerId="LiveId" clId="{7EF0FE3B-0A30-4511-817A-10461FD52E6F}" dt="2021-11-11T07:47:26.951" v="14" actId="27636"/>
          <ac:spMkLst>
            <pc:docMk/>
            <pc:sldMk cId="3292965062" sldId="287"/>
            <ac:spMk id="3" creationId="{4CD89DBE-1268-46E8-805E-78EC803B43C9}"/>
          </ac:spMkLst>
        </pc:spChg>
      </pc:sldChg>
      <pc:sldChg chg="del">
        <pc:chgData name="ITECH CORP" userId="8a353d5f2de0adf1" providerId="LiveId" clId="{7EF0FE3B-0A30-4511-817A-10461FD52E6F}" dt="2021-11-11T07:46:19.575" v="0" actId="47"/>
        <pc:sldMkLst>
          <pc:docMk/>
          <pc:sldMk cId="3926132562" sldId="287"/>
        </pc:sldMkLst>
      </pc:sldChg>
      <pc:sldChg chg="del">
        <pc:chgData name="ITECH CORP" userId="8a353d5f2de0adf1" providerId="LiveId" clId="{7EF0FE3B-0A30-4511-817A-10461FD52E6F}" dt="2021-11-11T07:46:19.575" v="0" actId="47"/>
        <pc:sldMkLst>
          <pc:docMk/>
          <pc:sldMk cId="1259406893" sldId="289"/>
        </pc:sldMkLst>
      </pc:sldChg>
      <pc:sldChg chg="add">
        <pc:chgData name="ITECH CORP" userId="8a353d5f2de0adf1" providerId="LiveId" clId="{7EF0FE3B-0A30-4511-817A-10461FD52E6F}" dt="2021-11-11T07:55:29.306" v="76"/>
        <pc:sldMkLst>
          <pc:docMk/>
          <pc:sldMk cId="0" sldId="310"/>
        </pc:sldMkLst>
      </pc:sldChg>
      <pc:sldChg chg="modSp add mod">
        <pc:chgData name="ITECH CORP" userId="8a353d5f2de0adf1" providerId="LiveId" clId="{7EF0FE3B-0A30-4511-817A-10461FD52E6F}" dt="2021-11-11T07:55:40.966" v="79" actId="14100"/>
        <pc:sldMkLst>
          <pc:docMk/>
          <pc:sldMk cId="0" sldId="311"/>
        </pc:sldMkLst>
        <pc:spChg chg="mod">
          <ac:chgData name="ITECH CORP" userId="8a353d5f2de0adf1" providerId="LiveId" clId="{7EF0FE3B-0A30-4511-817A-10461FD52E6F}" dt="2021-11-11T07:55:40.966" v="79" actId="14100"/>
          <ac:spMkLst>
            <pc:docMk/>
            <pc:sldMk cId="0" sldId="311"/>
            <ac:spMk id="21507" creationId="{F7D013B8-90F9-4B2F-A936-79DC768798B2}"/>
          </ac:spMkLst>
        </pc:spChg>
      </pc:sldChg>
      <pc:sldChg chg="modSp add mod">
        <pc:chgData name="ITECH CORP" userId="8a353d5f2de0adf1" providerId="LiveId" clId="{7EF0FE3B-0A30-4511-817A-10461FD52E6F}" dt="2021-11-11T07:55:47.871" v="80" actId="1076"/>
        <pc:sldMkLst>
          <pc:docMk/>
          <pc:sldMk cId="0" sldId="312"/>
        </pc:sldMkLst>
        <pc:spChg chg="mod">
          <ac:chgData name="ITECH CORP" userId="8a353d5f2de0adf1" providerId="LiveId" clId="{7EF0FE3B-0A30-4511-817A-10461FD52E6F}" dt="2021-11-11T07:55:47.871" v="80" actId="1076"/>
          <ac:spMkLst>
            <pc:docMk/>
            <pc:sldMk cId="0" sldId="312"/>
            <ac:spMk id="22531" creationId="{78357649-BA45-4624-903B-505484675401}"/>
          </ac:spMkLst>
        </pc:spChg>
      </pc:sldChg>
      <pc:sldChg chg="modSp add mod">
        <pc:chgData name="ITECH CORP" userId="8a353d5f2de0adf1" providerId="LiveId" clId="{7EF0FE3B-0A30-4511-817A-10461FD52E6F}" dt="2021-11-11T07:55:56.534" v="81" actId="1076"/>
        <pc:sldMkLst>
          <pc:docMk/>
          <pc:sldMk cId="0" sldId="313"/>
        </pc:sldMkLst>
        <pc:spChg chg="mod">
          <ac:chgData name="ITECH CORP" userId="8a353d5f2de0adf1" providerId="LiveId" clId="{7EF0FE3B-0A30-4511-817A-10461FD52E6F}" dt="2021-11-11T07:55:56.534" v="81" actId="1076"/>
          <ac:spMkLst>
            <pc:docMk/>
            <pc:sldMk cId="0" sldId="313"/>
            <ac:spMk id="23555" creationId="{9EA1B701-C916-4AF9-ADC8-4848C493BEBA}"/>
          </ac:spMkLst>
        </pc:spChg>
      </pc:sldChg>
      <pc:sldChg chg="modSp add del mod">
        <pc:chgData name="ITECH CORP" userId="8a353d5f2de0adf1" providerId="LiveId" clId="{7EF0FE3B-0A30-4511-817A-10461FD52E6F}" dt="2021-11-11T07:57:08.034" v="84" actId="47"/>
        <pc:sldMkLst>
          <pc:docMk/>
          <pc:sldMk cId="0" sldId="314"/>
        </pc:sldMkLst>
        <pc:spChg chg="mod">
          <ac:chgData name="ITECH CORP" userId="8a353d5f2de0adf1" providerId="LiveId" clId="{7EF0FE3B-0A30-4511-817A-10461FD52E6F}" dt="2021-11-11T07:56:02.366" v="82" actId="1076"/>
          <ac:spMkLst>
            <pc:docMk/>
            <pc:sldMk cId="0" sldId="314"/>
            <ac:spMk id="24579" creationId="{9670643A-4B31-4F6C-8AD6-795ECC4F0A64}"/>
          </ac:spMkLst>
        </pc:spChg>
      </pc:sldChg>
      <pc:sldChg chg="add del">
        <pc:chgData name="ITECH CORP" userId="8a353d5f2de0adf1" providerId="LiveId" clId="{7EF0FE3B-0A30-4511-817A-10461FD52E6F}" dt="2021-11-11T07:56:12.193" v="83" actId="47"/>
        <pc:sldMkLst>
          <pc:docMk/>
          <pc:sldMk cId="0" sldId="315"/>
        </pc:sldMkLst>
      </pc:sldChg>
    </pc:docChg>
  </pc:docChgLst>
  <pc:docChgLst>
    <pc:chgData name="ITECH CORP" userId="8a353d5f2de0adf1" providerId="LiveId" clId="{12E4A294-0D52-4981-9D3A-BCBF4A1A07E7}"/>
    <pc:docChg chg="undo custSel addSld delSld modSld modMainMaster modNotesMaster modHandout">
      <pc:chgData name="ITECH CORP" userId="8a353d5f2de0adf1" providerId="LiveId" clId="{12E4A294-0D52-4981-9D3A-BCBF4A1A07E7}" dt="2021-11-10T05:24:16.027" v="170" actId="27636"/>
      <pc:docMkLst>
        <pc:docMk/>
      </pc:docMkLst>
      <pc:sldChg chg="addSp delSp modSp add del mod modNotes">
        <pc:chgData name="ITECH CORP" userId="8a353d5f2de0adf1" providerId="LiveId" clId="{12E4A294-0D52-4981-9D3A-BCBF4A1A07E7}" dt="2021-11-10T05:23:46.792" v="168"/>
        <pc:sldMkLst>
          <pc:docMk/>
          <pc:sldMk cId="0" sldId="257"/>
        </pc:sldMkLst>
        <pc:spChg chg="add mod">
          <ac:chgData name="ITECH CORP" userId="8a353d5f2de0adf1" providerId="LiveId" clId="{12E4A294-0D52-4981-9D3A-BCBF4A1A07E7}" dt="2021-11-10T05:23:46.792" v="168"/>
          <ac:spMkLst>
            <pc:docMk/>
            <pc:sldMk cId="0" sldId="257"/>
            <ac:spMk id="73" creationId="{0BD84A68-5440-4AD6-89CF-E1B79D64CC39}"/>
          </ac:spMkLst>
        </pc:spChg>
        <pc:spChg chg="add mod">
          <ac:chgData name="ITECH CORP" userId="8a353d5f2de0adf1" providerId="LiveId" clId="{12E4A294-0D52-4981-9D3A-BCBF4A1A07E7}" dt="2021-11-10T05:23:46.792" v="168"/>
          <ac:spMkLst>
            <pc:docMk/>
            <pc:sldMk cId="0" sldId="257"/>
            <ac:spMk id="75" creationId="{8E061465-AC3B-4FA7-9B5A-947BA5228208}"/>
          </ac:spMkLst>
        </pc:spChg>
        <pc:spChg chg="del mod">
          <ac:chgData name="ITECH CORP" userId="8a353d5f2de0adf1" providerId="LiveId" clId="{12E4A294-0D52-4981-9D3A-BCBF4A1A07E7}" dt="2021-11-10T05:14:46.411" v="82" actId="26606"/>
          <ac:spMkLst>
            <pc:docMk/>
            <pc:sldMk cId="0" sldId="257"/>
            <ac:spMk id="10243" creationId="{8497E7D2-40BB-40FB-8661-A150B002FEE0}"/>
          </ac:spMkLst>
        </pc:spChg>
        <pc:spChg chg="mod">
          <ac:chgData name="ITECH CORP" userId="8a353d5f2de0adf1" providerId="LiveId" clId="{12E4A294-0D52-4981-9D3A-BCBF4A1A07E7}" dt="2021-11-10T05:23:46.792" v="168"/>
          <ac:spMkLst>
            <pc:docMk/>
            <pc:sldMk cId="0" sldId="257"/>
            <ac:spMk id="154626" creationId="{B9FBCBCD-A435-4CC5-B376-E64F7F0D08EF}"/>
          </ac:spMkLst>
        </pc:spChg>
        <pc:graphicFrameChg chg="add mod">
          <ac:chgData name="ITECH CORP" userId="8a353d5f2de0adf1" providerId="LiveId" clId="{12E4A294-0D52-4981-9D3A-BCBF4A1A07E7}" dt="2021-11-10T05:23:46.792" v="168"/>
          <ac:graphicFrameMkLst>
            <pc:docMk/>
            <pc:sldMk cId="0" sldId="257"/>
            <ac:graphicFrameMk id="154628" creationId="{9A61DE3D-BF58-462B-8F1F-B4318A9ADCE5}"/>
          </ac:graphicFrameMkLst>
        </pc:graphicFrameChg>
      </pc:sldChg>
      <pc:sldChg chg="addSp delSp modSp add del mod modNotes">
        <pc:chgData name="ITECH CORP" userId="8a353d5f2de0adf1" providerId="LiveId" clId="{12E4A294-0D52-4981-9D3A-BCBF4A1A07E7}" dt="2021-11-10T05:23:46.792" v="168"/>
        <pc:sldMkLst>
          <pc:docMk/>
          <pc:sldMk cId="0" sldId="258"/>
        </pc:sldMkLst>
        <pc:spChg chg="mod">
          <ac:chgData name="ITECH CORP" userId="8a353d5f2de0adf1" providerId="LiveId" clId="{12E4A294-0D52-4981-9D3A-BCBF4A1A07E7}" dt="2021-11-10T05:23:46.792" v="168"/>
          <ac:spMkLst>
            <pc:docMk/>
            <pc:sldMk cId="0" sldId="258"/>
            <ac:spMk id="6" creationId="{08CF12A7-D534-41A2-96A3-61C48F5F41DA}"/>
          </ac:spMkLst>
        </pc:spChg>
        <pc:spChg chg="add del">
          <ac:chgData name="ITECH CORP" userId="8a353d5f2de0adf1" providerId="LiveId" clId="{12E4A294-0D52-4981-9D3A-BCBF4A1A07E7}" dt="2021-11-10T05:14:30.692" v="80" actId="26606"/>
          <ac:spMkLst>
            <pc:docMk/>
            <pc:sldMk cId="0" sldId="258"/>
            <ac:spMk id="72" creationId="{D7CAE350-A031-4EE5-8A40-76702C79B192}"/>
          </ac:spMkLst>
        </pc:spChg>
        <pc:spChg chg="add del">
          <ac:chgData name="ITECH CORP" userId="8a353d5f2de0adf1" providerId="LiveId" clId="{12E4A294-0D52-4981-9D3A-BCBF4A1A07E7}" dt="2021-11-10T05:14:30.692" v="80" actId="26606"/>
          <ac:spMkLst>
            <pc:docMk/>
            <pc:sldMk cId="0" sldId="258"/>
            <ac:spMk id="74" creationId="{AD7E87B6-A006-4D47-8E2E-A2979C624FD5}"/>
          </ac:spMkLst>
        </pc:spChg>
        <pc:spChg chg="add del mod">
          <ac:chgData name="ITECH CORP" userId="8a353d5f2de0adf1" providerId="LiveId" clId="{12E4A294-0D52-4981-9D3A-BCBF4A1A07E7}" dt="2021-11-10T05:14:30.723" v="81" actId="26606"/>
          <ac:spMkLst>
            <pc:docMk/>
            <pc:sldMk cId="0" sldId="258"/>
            <ac:spMk id="12290" creationId="{DBDB52FD-3B1E-40D6-9561-3672B4BB2733}"/>
          </ac:spMkLst>
        </pc:spChg>
        <pc:spChg chg="add mod">
          <ac:chgData name="ITECH CORP" userId="8a353d5f2de0adf1" providerId="LiveId" clId="{12E4A294-0D52-4981-9D3A-BCBF4A1A07E7}" dt="2021-11-10T05:23:46.792" v="168"/>
          <ac:spMkLst>
            <pc:docMk/>
            <pc:sldMk cId="0" sldId="258"/>
            <ac:spMk id="12294" creationId="{59FE6DFB-3FB8-4A12-8F6D-41E3225B123F}"/>
          </ac:spMkLst>
        </pc:spChg>
        <pc:spChg chg="add mod">
          <ac:chgData name="ITECH CORP" userId="8a353d5f2de0adf1" providerId="LiveId" clId="{12E4A294-0D52-4981-9D3A-BCBF4A1A07E7}" dt="2021-11-10T05:23:46.792" v="168"/>
          <ac:spMkLst>
            <pc:docMk/>
            <pc:sldMk cId="0" sldId="258"/>
            <ac:spMk id="12295" creationId="{B5DAE1B4-348E-48FF-926B-FB33172B2FD9}"/>
          </ac:spMkLst>
        </pc:spChg>
        <pc:graphicFrameChg chg="add del">
          <ac:chgData name="ITECH CORP" userId="8a353d5f2de0adf1" providerId="LiveId" clId="{12E4A294-0D52-4981-9D3A-BCBF4A1A07E7}" dt="2021-11-10T05:14:30.692" v="80" actId="26606"/>
          <ac:graphicFrameMkLst>
            <pc:docMk/>
            <pc:sldMk cId="0" sldId="258"/>
            <ac:graphicFrameMk id="12292" creationId="{F8BA95C1-F89B-44C8-98DE-17996DBA9B3F}"/>
          </ac:graphicFrameMkLst>
        </pc:graphicFrameChg>
        <pc:graphicFrameChg chg="add mod">
          <ac:chgData name="ITECH CORP" userId="8a353d5f2de0adf1" providerId="LiveId" clId="{12E4A294-0D52-4981-9D3A-BCBF4A1A07E7}" dt="2021-11-10T05:23:46.792" v="168"/>
          <ac:graphicFrameMkLst>
            <pc:docMk/>
            <pc:sldMk cId="0" sldId="258"/>
            <ac:graphicFrameMk id="12296" creationId="{3E4384D3-0A3B-4903-87B7-50317CFED5C8}"/>
          </ac:graphicFrameMkLst>
        </pc:graphicFrameChg>
      </pc:sldChg>
      <pc:sldChg chg="del">
        <pc:chgData name="ITECH CORP" userId="8a353d5f2de0adf1" providerId="LiveId" clId="{12E4A294-0D52-4981-9D3A-BCBF4A1A07E7}" dt="2021-11-10T05:08:51.214" v="17" actId="47"/>
        <pc:sldMkLst>
          <pc:docMk/>
          <pc:sldMk cId="0" sldId="259"/>
        </pc:sldMkLst>
      </pc:sldChg>
      <pc:sldChg chg="addSp delSp modSp add del mod modNotes">
        <pc:chgData name="ITECH CORP" userId="8a353d5f2de0adf1" providerId="LiveId" clId="{12E4A294-0D52-4981-9D3A-BCBF4A1A07E7}" dt="2021-11-10T05:23:46.792" v="168"/>
        <pc:sldMkLst>
          <pc:docMk/>
          <pc:sldMk cId="0" sldId="260"/>
        </pc:sldMkLst>
        <pc:spChg chg="mod">
          <ac:chgData name="ITECH CORP" userId="8a353d5f2de0adf1" providerId="LiveId" clId="{12E4A294-0D52-4981-9D3A-BCBF4A1A07E7}" dt="2021-11-10T05:23:46.792" v="168"/>
          <ac:spMkLst>
            <pc:docMk/>
            <pc:sldMk cId="0" sldId="260"/>
            <ac:spMk id="8" creationId="{2AED5AE7-9C7B-4B50-B7BD-A2250183DF1D}"/>
          </ac:spMkLst>
        </pc:spChg>
        <pc:spChg chg="add mod">
          <ac:chgData name="ITECH CORP" userId="8a353d5f2de0adf1" providerId="LiveId" clId="{12E4A294-0D52-4981-9D3A-BCBF4A1A07E7}" dt="2021-11-10T05:23:46.792" v="168"/>
          <ac:spMkLst>
            <pc:docMk/>
            <pc:sldMk cId="0" sldId="260"/>
            <ac:spMk id="72" creationId="{61E6D7D1-4F3F-44C4-A5E6-0042E8CED600}"/>
          </ac:spMkLst>
        </pc:spChg>
        <pc:spChg chg="add mod">
          <ac:chgData name="ITECH CORP" userId="8a353d5f2de0adf1" providerId="LiveId" clId="{12E4A294-0D52-4981-9D3A-BCBF4A1A07E7}" dt="2021-11-10T05:23:46.792" v="168"/>
          <ac:spMkLst>
            <pc:docMk/>
            <pc:sldMk cId="0" sldId="260"/>
            <ac:spMk id="74" creationId="{423D65D9-EDE7-442D-A67F-FAB007F1C0D5}"/>
          </ac:spMkLst>
        </pc:spChg>
        <pc:spChg chg="del mod">
          <ac:chgData name="ITECH CORP" userId="8a353d5f2de0adf1" providerId="LiveId" clId="{12E4A294-0D52-4981-9D3A-BCBF4A1A07E7}" dt="2021-11-10T05:14:20.301" v="78" actId="26606"/>
          <ac:spMkLst>
            <pc:docMk/>
            <pc:sldMk cId="0" sldId="260"/>
            <ac:spMk id="14338" creationId="{C9695FCB-63F6-4FDF-8FA7-BD18CF5283B5}"/>
          </ac:spMkLst>
        </pc:spChg>
        <pc:graphicFrameChg chg="add mod">
          <ac:chgData name="ITECH CORP" userId="8a353d5f2de0adf1" providerId="LiveId" clId="{12E4A294-0D52-4981-9D3A-BCBF4A1A07E7}" dt="2021-11-10T05:23:46.792" v="168"/>
          <ac:graphicFrameMkLst>
            <pc:docMk/>
            <pc:sldMk cId="0" sldId="260"/>
            <ac:graphicFrameMk id="14340" creationId="{DB0F7B7F-6D1B-4414-AE74-61993DE3C184}"/>
          </ac:graphicFrameMkLst>
        </pc:graphicFrameChg>
      </pc:sldChg>
      <pc:sldChg chg="addSp delSp modSp add mod">
        <pc:chgData name="ITECH CORP" userId="8a353d5f2de0adf1" providerId="LiveId" clId="{12E4A294-0D52-4981-9D3A-BCBF4A1A07E7}" dt="2021-11-10T05:23:46.792" v="168"/>
        <pc:sldMkLst>
          <pc:docMk/>
          <pc:sldMk cId="0" sldId="261"/>
        </pc:sldMkLst>
        <pc:spChg chg="add mod">
          <ac:chgData name="ITECH CORP" userId="8a353d5f2de0adf1" providerId="LiveId" clId="{12E4A294-0D52-4981-9D3A-BCBF4A1A07E7}" dt="2021-11-10T05:23:46.792" v="168"/>
          <ac:spMkLst>
            <pc:docMk/>
            <pc:sldMk cId="0" sldId="261"/>
            <ac:spMk id="73" creationId="{C5E3C6F5-4565-4669-9ECD-26551270830C}"/>
          </ac:spMkLst>
        </pc:spChg>
        <pc:spChg chg="add mod">
          <ac:chgData name="ITECH CORP" userId="8a353d5f2de0adf1" providerId="LiveId" clId="{12E4A294-0D52-4981-9D3A-BCBF4A1A07E7}" dt="2021-11-10T05:23:46.792" v="168"/>
          <ac:spMkLst>
            <pc:docMk/>
            <pc:sldMk cId="0" sldId="261"/>
            <ac:spMk id="75" creationId="{38246483-BF22-4FBD-9870-F40BF7DBB844}"/>
          </ac:spMkLst>
        </pc:spChg>
        <pc:spChg chg="mod">
          <ac:chgData name="ITECH CORP" userId="8a353d5f2de0adf1" providerId="LiveId" clId="{12E4A294-0D52-4981-9D3A-BCBF4A1A07E7}" dt="2021-11-10T05:23:46.792" v="168"/>
          <ac:spMkLst>
            <pc:docMk/>
            <pc:sldMk cId="0" sldId="261"/>
            <ac:spMk id="16386" creationId="{BAA5C1CF-1D9A-4FA2-8C08-CF95DBA8BDE4}"/>
          </ac:spMkLst>
        </pc:spChg>
        <pc:spChg chg="del mod">
          <ac:chgData name="ITECH CORP" userId="8a353d5f2de0adf1" providerId="LiveId" clId="{12E4A294-0D52-4981-9D3A-BCBF4A1A07E7}" dt="2021-11-10T05:14:10.108" v="77" actId="26606"/>
          <ac:spMkLst>
            <pc:docMk/>
            <pc:sldMk cId="0" sldId="261"/>
            <ac:spMk id="16387" creationId="{A58983B8-2B2C-401C-9A1E-453000F5BCF8}"/>
          </ac:spMkLst>
        </pc:spChg>
        <pc:graphicFrameChg chg="add mod">
          <ac:chgData name="ITECH CORP" userId="8a353d5f2de0adf1" providerId="LiveId" clId="{12E4A294-0D52-4981-9D3A-BCBF4A1A07E7}" dt="2021-11-10T05:23:46.792" v="168"/>
          <ac:graphicFrameMkLst>
            <pc:docMk/>
            <pc:sldMk cId="0" sldId="261"/>
            <ac:graphicFrameMk id="16389" creationId="{57463247-E8B6-4F57-BCC0-A4E382386745}"/>
          </ac:graphicFrameMkLst>
        </pc:graphicFrameChg>
      </pc:sldChg>
      <pc:sldChg chg="addSp delSp modSp add mod modNotes">
        <pc:chgData name="ITECH CORP" userId="8a353d5f2de0adf1" providerId="LiveId" clId="{12E4A294-0D52-4981-9D3A-BCBF4A1A07E7}" dt="2021-11-10T05:23:46.792" v="168"/>
        <pc:sldMkLst>
          <pc:docMk/>
          <pc:sldMk cId="0" sldId="262"/>
        </pc:sldMkLst>
        <pc:spChg chg="mod">
          <ac:chgData name="ITECH CORP" userId="8a353d5f2de0adf1" providerId="LiveId" clId="{12E4A294-0D52-4981-9D3A-BCBF4A1A07E7}" dt="2021-11-10T05:23:46.792" v="168"/>
          <ac:spMkLst>
            <pc:docMk/>
            <pc:sldMk cId="0" sldId="262"/>
            <ac:spMk id="4" creationId="{8E31CA11-3C69-4378-B782-BF764BBC6AF6}"/>
          </ac:spMkLst>
        </pc:spChg>
        <pc:spChg chg="add mod">
          <ac:chgData name="ITECH CORP" userId="8a353d5f2de0adf1" providerId="LiveId" clId="{12E4A294-0D52-4981-9D3A-BCBF4A1A07E7}" dt="2021-11-10T05:23:46.792" v="168"/>
          <ac:spMkLst>
            <pc:docMk/>
            <pc:sldMk cId="0" sldId="262"/>
            <ac:spMk id="73" creationId="{017B18AD-FF6C-45E2-B9E8-DB3533AB2AF7}"/>
          </ac:spMkLst>
        </pc:spChg>
        <pc:spChg chg="add mod">
          <ac:chgData name="ITECH CORP" userId="8a353d5f2de0adf1" providerId="LiveId" clId="{12E4A294-0D52-4981-9D3A-BCBF4A1A07E7}" dt="2021-11-10T05:23:46.792" v="168"/>
          <ac:spMkLst>
            <pc:docMk/>
            <pc:sldMk cId="0" sldId="262"/>
            <ac:spMk id="75" creationId="{BF31F4BA-546E-4C21-A216-5BA21251D358}"/>
          </ac:spMkLst>
        </pc:spChg>
        <pc:spChg chg="del mod">
          <ac:chgData name="ITECH CORP" userId="8a353d5f2de0adf1" providerId="LiveId" clId="{12E4A294-0D52-4981-9D3A-BCBF4A1A07E7}" dt="2021-11-10T05:13:46.548" v="76" actId="26606"/>
          <ac:spMkLst>
            <pc:docMk/>
            <pc:sldMk cId="0" sldId="262"/>
            <ac:spMk id="17411" creationId="{D67CA308-72C3-4E26-B944-FB8471BC16DF}"/>
          </ac:spMkLst>
        </pc:spChg>
        <pc:graphicFrameChg chg="add mod">
          <ac:chgData name="ITECH CORP" userId="8a353d5f2de0adf1" providerId="LiveId" clId="{12E4A294-0D52-4981-9D3A-BCBF4A1A07E7}" dt="2021-11-10T05:23:46.792" v="168"/>
          <ac:graphicFrameMkLst>
            <pc:docMk/>
            <pc:sldMk cId="0" sldId="262"/>
            <ac:graphicFrameMk id="17413" creationId="{E38B8719-D719-409C-BF4D-3453A325B94A}"/>
          </ac:graphicFrameMkLst>
        </pc:graphicFrameChg>
      </pc:sldChg>
      <pc:sldChg chg="modSp add mod">
        <pc:chgData name="ITECH CORP" userId="8a353d5f2de0adf1" providerId="LiveId" clId="{12E4A294-0D52-4981-9D3A-BCBF4A1A07E7}" dt="2021-11-10T05:23:46.792" v="168"/>
        <pc:sldMkLst>
          <pc:docMk/>
          <pc:sldMk cId="0" sldId="263"/>
        </pc:sldMkLst>
        <pc:spChg chg="mod">
          <ac:chgData name="ITECH CORP" userId="8a353d5f2de0adf1" providerId="LiveId" clId="{12E4A294-0D52-4981-9D3A-BCBF4A1A07E7}" dt="2021-11-10T05:23:46.792" v="168"/>
          <ac:spMkLst>
            <pc:docMk/>
            <pc:sldMk cId="0" sldId="263"/>
            <ac:spMk id="4" creationId="{8532C1E4-E257-49EB-95F6-F9F3CC8C39E0}"/>
          </ac:spMkLst>
        </pc:spChg>
        <pc:graphicFrameChg chg="mod">
          <ac:chgData name="ITECH CORP" userId="8a353d5f2de0adf1" providerId="LiveId" clId="{12E4A294-0D52-4981-9D3A-BCBF4A1A07E7}" dt="2021-11-10T05:23:46.792" v="168"/>
          <ac:graphicFrameMkLst>
            <pc:docMk/>
            <pc:sldMk cId="0" sldId="263"/>
            <ac:graphicFrameMk id="2" creationId="{A54CE860-D5CC-4DDB-B4B6-7CE3033752C0}"/>
          </ac:graphicFrameMkLst>
        </pc:graphicFrameChg>
      </pc:sldChg>
      <pc:sldChg chg="addSp delSp modSp add mod">
        <pc:chgData name="ITECH CORP" userId="8a353d5f2de0adf1" providerId="LiveId" clId="{12E4A294-0D52-4981-9D3A-BCBF4A1A07E7}" dt="2021-11-10T05:23:46.792" v="168"/>
        <pc:sldMkLst>
          <pc:docMk/>
          <pc:sldMk cId="0" sldId="264"/>
        </pc:sldMkLst>
        <pc:spChg chg="mod">
          <ac:chgData name="ITECH CORP" userId="8a353d5f2de0adf1" providerId="LiveId" clId="{12E4A294-0D52-4981-9D3A-BCBF4A1A07E7}" dt="2021-11-10T05:23:46.792" v="168"/>
          <ac:spMkLst>
            <pc:docMk/>
            <pc:sldMk cId="0" sldId="264"/>
            <ac:spMk id="4" creationId="{56A38BB6-CF65-41A2-9B5F-33C45473D510}"/>
          </ac:spMkLst>
        </pc:spChg>
        <pc:spChg chg="add mod">
          <ac:chgData name="ITECH CORP" userId="8a353d5f2de0adf1" providerId="LiveId" clId="{12E4A294-0D52-4981-9D3A-BCBF4A1A07E7}" dt="2021-11-10T05:23:46.792" v="168"/>
          <ac:spMkLst>
            <pc:docMk/>
            <pc:sldMk cId="0" sldId="264"/>
            <ac:spMk id="73" creationId="{4C615A98-D7FA-487E-BFB8-942B13AA4028}"/>
          </ac:spMkLst>
        </pc:spChg>
        <pc:spChg chg="add mod">
          <ac:chgData name="ITECH CORP" userId="8a353d5f2de0adf1" providerId="LiveId" clId="{12E4A294-0D52-4981-9D3A-BCBF4A1A07E7}" dt="2021-11-10T05:23:46.792" v="168"/>
          <ac:spMkLst>
            <pc:docMk/>
            <pc:sldMk cId="0" sldId="264"/>
            <ac:spMk id="75" creationId="{73A2BED3-EDF8-4B26-8413-DD7B427BDFE0}"/>
          </ac:spMkLst>
        </pc:spChg>
        <pc:spChg chg="del mod">
          <ac:chgData name="ITECH CORP" userId="8a353d5f2de0adf1" providerId="LiveId" clId="{12E4A294-0D52-4981-9D3A-BCBF4A1A07E7}" dt="2021-11-10T05:12:09.416" v="61" actId="26606"/>
          <ac:spMkLst>
            <pc:docMk/>
            <pc:sldMk cId="0" sldId="264"/>
            <ac:spMk id="22531" creationId="{2D048814-6D5D-4470-B025-BF822035FBE5}"/>
          </ac:spMkLst>
        </pc:spChg>
        <pc:graphicFrameChg chg="add mod">
          <ac:chgData name="ITECH CORP" userId="8a353d5f2de0adf1" providerId="LiveId" clId="{12E4A294-0D52-4981-9D3A-BCBF4A1A07E7}" dt="2021-11-10T05:23:46.792" v="168"/>
          <ac:graphicFrameMkLst>
            <pc:docMk/>
            <pc:sldMk cId="0" sldId="264"/>
            <ac:graphicFrameMk id="22533" creationId="{B73DF0AC-D88B-4DB0-B7CD-1783A39E3604}"/>
          </ac:graphicFrameMkLst>
        </pc:graphicFrameChg>
      </pc:sldChg>
      <pc:sldChg chg="addSp delSp modSp add mod">
        <pc:chgData name="ITECH CORP" userId="8a353d5f2de0adf1" providerId="LiveId" clId="{12E4A294-0D52-4981-9D3A-BCBF4A1A07E7}" dt="2021-11-10T05:23:46.792" v="168"/>
        <pc:sldMkLst>
          <pc:docMk/>
          <pc:sldMk cId="0" sldId="265"/>
        </pc:sldMkLst>
        <pc:spChg chg="mod">
          <ac:chgData name="ITECH CORP" userId="8a353d5f2de0adf1" providerId="LiveId" clId="{12E4A294-0D52-4981-9D3A-BCBF4A1A07E7}" dt="2021-11-10T05:23:46.792" v="168"/>
          <ac:spMkLst>
            <pc:docMk/>
            <pc:sldMk cId="0" sldId="265"/>
            <ac:spMk id="4" creationId="{85D7556C-2AA4-4F3A-BBE7-C3867FB009E1}"/>
          </ac:spMkLst>
        </pc:spChg>
        <pc:spChg chg="add mod">
          <ac:chgData name="ITECH CORP" userId="8a353d5f2de0adf1" providerId="LiveId" clId="{12E4A294-0D52-4981-9D3A-BCBF4A1A07E7}" dt="2021-11-10T05:23:46.792" v="168"/>
          <ac:spMkLst>
            <pc:docMk/>
            <pc:sldMk cId="0" sldId="265"/>
            <ac:spMk id="73" creationId="{86E0ED63-A1F2-4A03-8369-412B15D2AF56}"/>
          </ac:spMkLst>
        </pc:spChg>
        <pc:spChg chg="add mod">
          <ac:chgData name="ITECH CORP" userId="8a353d5f2de0adf1" providerId="LiveId" clId="{12E4A294-0D52-4981-9D3A-BCBF4A1A07E7}" dt="2021-11-10T05:23:46.792" v="168"/>
          <ac:spMkLst>
            <pc:docMk/>
            <pc:sldMk cId="0" sldId="265"/>
            <ac:spMk id="75" creationId="{D6A52970-2308-4E84-9287-48FC99F2A7A0}"/>
          </ac:spMkLst>
        </pc:spChg>
        <pc:spChg chg="del mod">
          <ac:chgData name="ITECH CORP" userId="8a353d5f2de0adf1" providerId="LiveId" clId="{12E4A294-0D52-4981-9D3A-BCBF4A1A07E7}" dt="2021-11-10T05:13:31.029" v="75" actId="26606"/>
          <ac:spMkLst>
            <pc:docMk/>
            <pc:sldMk cId="0" sldId="265"/>
            <ac:spMk id="23555" creationId="{4D84B27A-4958-44F1-A637-0A8FB337D18D}"/>
          </ac:spMkLst>
        </pc:spChg>
        <pc:graphicFrameChg chg="add mod">
          <ac:chgData name="ITECH CORP" userId="8a353d5f2de0adf1" providerId="LiveId" clId="{12E4A294-0D52-4981-9D3A-BCBF4A1A07E7}" dt="2021-11-10T05:23:46.792" v="168"/>
          <ac:graphicFrameMkLst>
            <pc:docMk/>
            <pc:sldMk cId="0" sldId="265"/>
            <ac:graphicFrameMk id="23557" creationId="{767CBC67-385D-4977-9ADB-CC4D28ED9BC1}"/>
          </ac:graphicFrameMkLst>
        </pc:graphicFrameChg>
      </pc:sldChg>
      <pc:sldChg chg="modSp mod">
        <pc:chgData name="ITECH CORP" userId="8a353d5f2de0adf1" providerId="LiveId" clId="{12E4A294-0D52-4981-9D3A-BCBF4A1A07E7}" dt="2021-11-10T05:23:46.792" v="168"/>
        <pc:sldMkLst>
          <pc:docMk/>
          <pc:sldMk cId="1650012627" sldId="266"/>
        </pc:sldMkLst>
        <pc:spChg chg="mod">
          <ac:chgData name="ITECH CORP" userId="8a353d5f2de0adf1" providerId="LiveId" clId="{12E4A294-0D52-4981-9D3A-BCBF4A1A07E7}" dt="2021-11-10T05:08:31.375" v="16" actId="20577"/>
          <ac:spMkLst>
            <pc:docMk/>
            <pc:sldMk cId="1650012627" sldId="266"/>
            <ac:spMk id="3" creationId="{5ECCBAE3-CEA3-4EE0-83F6-41CFC54D2B4A}"/>
          </ac:spMkLst>
        </pc:spChg>
        <pc:spChg chg="mod">
          <ac:chgData name="ITECH CORP" userId="8a353d5f2de0adf1" providerId="LiveId" clId="{12E4A294-0D52-4981-9D3A-BCBF4A1A07E7}" dt="2021-11-10T05:23:46.792" v="168"/>
          <ac:spMkLst>
            <pc:docMk/>
            <pc:sldMk cId="1650012627" sldId="266"/>
            <ac:spMk id="6" creationId="{CDD6760C-D868-43F4-99FB-1B78C91F8FE1}"/>
          </ac:spMkLst>
        </pc:spChg>
        <pc:spChg chg="mod">
          <ac:chgData name="ITECH CORP" userId="8a353d5f2de0adf1" providerId="LiveId" clId="{12E4A294-0D52-4981-9D3A-BCBF4A1A07E7}" dt="2021-11-10T05:23:46.792" v="168"/>
          <ac:spMkLst>
            <pc:docMk/>
            <pc:sldMk cId="1650012627" sldId="266"/>
            <ac:spMk id="7" creationId="{B7FE2582-C8B5-4141-AB43-6A7A32200F67}"/>
          </ac:spMkLst>
        </pc:spChg>
        <pc:picChg chg="mod">
          <ac:chgData name="ITECH CORP" userId="8a353d5f2de0adf1" providerId="LiveId" clId="{12E4A294-0D52-4981-9D3A-BCBF4A1A07E7}" dt="2021-11-10T05:23:46.792" v="168"/>
          <ac:picMkLst>
            <pc:docMk/>
            <pc:sldMk cId="1650012627" sldId="266"/>
            <ac:picMk id="5" creationId="{138708C1-7E80-4319-88FB-F8D00ABF1D24}"/>
          </ac:picMkLst>
        </pc:picChg>
        <pc:picChg chg="mod">
          <ac:chgData name="ITECH CORP" userId="8a353d5f2de0adf1" providerId="LiveId" clId="{12E4A294-0D52-4981-9D3A-BCBF4A1A07E7}" dt="2021-11-10T05:23:46.792" v="168"/>
          <ac:picMkLst>
            <pc:docMk/>
            <pc:sldMk cId="1650012627" sldId="266"/>
            <ac:picMk id="12" creationId="{A93ACF4C-E9B0-426E-B719-A441974AD9CE}"/>
          </ac:picMkLst>
        </pc:picChg>
      </pc:sldChg>
      <pc:sldChg chg="addSp delSp modSp add del mod">
        <pc:chgData name="ITECH CORP" userId="8a353d5f2de0adf1" providerId="LiveId" clId="{12E4A294-0D52-4981-9D3A-BCBF4A1A07E7}" dt="2021-11-10T05:23:46.792" v="168"/>
        <pc:sldMkLst>
          <pc:docMk/>
          <pc:sldMk cId="0" sldId="267"/>
        </pc:sldMkLst>
        <pc:spChg chg="mod">
          <ac:chgData name="ITECH CORP" userId="8a353d5f2de0adf1" providerId="LiveId" clId="{12E4A294-0D52-4981-9D3A-BCBF4A1A07E7}" dt="2021-11-10T05:23:46.792" v="168"/>
          <ac:spMkLst>
            <pc:docMk/>
            <pc:sldMk cId="0" sldId="267"/>
            <ac:spMk id="2" creationId="{E2943264-F1E5-42AE-943F-A369610175E8}"/>
          </ac:spMkLst>
        </pc:spChg>
        <pc:spChg chg="del mod">
          <ac:chgData name="ITECH CORP" userId="8a353d5f2de0adf1" providerId="LiveId" clId="{12E4A294-0D52-4981-9D3A-BCBF4A1A07E7}" dt="2021-11-10T05:11:43.271" v="58" actId="26606"/>
          <ac:spMkLst>
            <pc:docMk/>
            <pc:sldMk cId="0" sldId="267"/>
            <ac:spMk id="25603" creationId="{AF0D8D29-81D1-4E98-A56C-F3416DBEC9DE}"/>
          </ac:spMkLst>
        </pc:spChg>
        <pc:spChg chg="add mod">
          <ac:chgData name="ITECH CORP" userId="8a353d5f2de0adf1" providerId="LiveId" clId="{12E4A294-0D52-4981-9D3A-BCBF4A1A07E7}" dt="2021-11-10T05:23:46.792" v="168"/>
          <ac:spMkLst>
            <pc:docMk/>
            <pc:sldMk cId="0" sldId="267"/>
            <ac:spMk id="25606" creationId="{6081C214-8FCC-4B64-A21A-91A148B7D278}"/>
          </ac:spMkLst>
        </pc:spChg>
        <pc:spChg chg="add mod">
          <ac:chgData name="ITECH CORP" userId="8a353d5f2de0adf1" providerId="LiveId" clId="{12E4A294-0D52-4981-9D3A-BCBF4A1A07E7}" dt="2021-11-10T05:23:46.792" v="168"/>
          <ac:spMkLst>
            <pc:docMk/>
            <pc:sldMk cId="0" sldId="267"/>
            <ac:spMk id="25607" creationId="{858DB9D3-89DE-4445-817B-68C15A90D635}"/>
          </ac:spMkLst>
        </pc:spChg>
        <pc:graphicFrameChg chg="add mod">
          <ac:chgData name="ITECH CORP" userId="8a353d5f2de0adf1" providerId="LiveId" clId="{12E4A294-0D52-4981-9D3A-BCBF4A1A07E7}" dt="2021-11-10T05:23:46.792" v="168"/>
          <ac:graphicFrameMkLst>
            <pc:docMk/>
            <pc:sldMk cId="0" sldId="267"/>
            <ac:graphicFrameMk id="25605" creationId="{62866A8F-6DA0-4921-9A96-101B6EBA0FDC}"/>
          </ac:graphicFrameMkLst>
        </pc:graphicFrameChg>
      </pc:sldChg>
      <pc:sldChg chg="modSp add mod">
        <pc:chgData name="ITECH CORP" userId="8a353d5f2de0adf1" providerId="LiveId" clId="{12E4A294-0D52-4981-9D3A-BCBF4A1A07E7}" dt="2021-11-10T05:23:46.792" v="168"/>
        <pc:sldMkLst>
          <pc:docMk/>
          <pc:sldMk cId="0" sldId="268"/>
        </pc:sldMkLst>
        <pc:spChg chg="mod">
          <ac:chgData name="ITECH CORP" userId="8a353d5f2de0adf1" providerId="LiveId" clId="{12E4A294-0D52-4981-9D3A-BCBF4A1A07E7}" dt="2021-11-10T05:23:46.792" v="168"/>
          <ac:spMkLst>
            <pc:docMk/>
            <pc:sldMk cId="0" sldId="268"/>
            <ac:spMk id="2" creationId="{E9E23628-381A-4185-820C-CFD99D17D980}"/>
          </ac:spMkLst>
        </pc:spChg>
        <pc:spChg chg="mod">
          <ac:chgData name="ITECH CORP" userId="8a353d5f2de0adf1" providerId="LiveId" clId="{12E4A294-0D52-4981-9D3A-BCBF4A1A07E7}" dt="2021-11-10T05:23:46.792" v="168"/>
          <ac:spMkLst>
            <pc:docMk/>
            <pc:sldMk cId="0" sldId="268"/>
            <ac:spMk id="26627" creationId="{798A27C4-328C-460D-8F81-6008FCFCF259}"/>
          </ac:spMkLst>
        </pc:spChg>
      </pc:sldChg>
      <pc:sldChg chg="modSp add del mod">
        <pc:chgData name="ITECH CORP" userId="8a353d5f2de0adf1" providerId="LiveId" clId="{12E4A294-0D52-4981-9D3A-BCBF4A1A07E7}" dt="2021-11-10T05:23:46.792" v="168"/>
        <pc:sldMkLst>
          <pc:docMk/>
          <pc:sldMk cId="0" sldId="269"/>
        </pc:sldMkLst>
        <pc:spChg chg="mod">
          <ac:chgData name="ITECH CORP" userId="8a353d5f2de0adf1" providerId="LiveId" clId="{12E4A294-0D52-4981-9D3A-BCBF4A1A07E7}" dt="2021-11-10T05:23:46.792" v="168"/>
          <ac:spMkLst>
            <pc:docMk/>
            <pc:sldMk cId="0" sldId="269"/>
            <ac:spMk id="2" creationId="{B2B4B6F5-1483-452D-A0C5-113EEFF93647}"/>
          </ac:spMkLst>
        </pc:spChg>
        <pc:spChg chg="mod">
          <ac:chgData name="ITECH CORP" userId="8a353d5f2de0adf1" providerId="LiveId" clId="{12E4A294-0D52-4981-9D3A-BCBF4A1A07E7}" dt="2021-11-10T05:23:46.792" v="168"/>
          <ac:spMkLst>
            <pc:docMk/>
            <pc:sldMk cId="0" sldId="269"/>
            <ac:spMk id="27651" creationId="{33092384-8BCB-4E86-B64B-7ACF846E5817}"/>
          </ac:spMkLst>
        </pc:spChg>
      </pc:sldChg>
      <pc:sldChg chg="addSp delSp modSp add del mod">
        <pc:chgData name="ITECH CORP" userId="8a353d5f2de0adf1" providerId="LiveId" clId="{12E4A294-0D52-4981-9D3A-BCBF4A1A07E7}" dt="2021-11-10T05:23:46.792" v="168"/>
        <pc:sldMkLst>
          <pc:docMk/>
          <pc:sldMk cId="0" sldId="270"/>
        </pc:sldMkLst>
        <pc:spChg chg="mod">
          <ac:chgData name="ITECH CORP" userId="8a353d5f2de0adf1" providerId="LiveId" clId="{12E4A294-0D52-4981-9D3A-BCBF4A1A07E7}" dt="2021-11-10T05:23:46.792" v="168"/>
          <ac:spMkLst>
            <pc:docMk/>
            <pc:sldMk cId="0" sldId="270"/>
            <ac:spMk id="2" creationId="{35DE654A-B31D-4B8E-8A32-175B64494653}"/>
          </ac:spMkLst>
        </pc:spChg>
        <pc:spChg chg="add mod">
          <ac:chgData name="ITECH CORP" userId="8a353d5f2de0adf1" providerId="LiveId" clId="{12E4A294-0D52-4981-9D3A-BCBF4A1A07E7}" dt="2021-11-10T05:23:46.792" v="168"/>
          <ac:spMkLst>
            <pc:docMk/>
            <pc:sldMk cId="0" sldId="270"/>
            <ac:spMk id="73" creationId="{5C1111FA-BE85-48CF-8770-28BB4A169297}"/>
          </ac:spMkLst>
        </pc:spChg>
        <pc:spChg chg="add mod">
          <ac:chgData name="ITECH CORP" userId="8a353d5f2de0adf1" providerId="LiveId" clId="{12E4A294-0D52-4981-9D3A-BCBF4A1A07E7}" dt="2021-11-10T05:23:46.792" v="168"/>
          <ac:spMkLst>
            <pc:docMk/>
            <pc:sldMk cId="0" sldId="270"/>
            <ac:spMk id="75" creationId="{CBF902CC-FB07-41ED-B41C-E6432F8E2729}"/>
          </ac:spMkLst>
        </pc:spChg>
        <pc:spChg chg="del mod">
          <ac:chgData name="ITECH CORP" userId="8a353d5f2de0adf1" providerId="LiveId" clId="{12E4A294-0D52-4981-9D3A-BCBF4A1A07E7}" dt="2021-11-10T05:11:32.485" v="57" actId="26606"/>
          <ac:spMkLst>
            <pc:docMk/>
            <pc:sldMk cId="0" sldId="270"/>
            <ac:spMk id="28675" creationId="{C62B60E4-A3B7-4F80-B42C-0DBB0FB9A469}"/>
          </ac:spMkLst>
        </pc:spChg>
        <pc:graphicFrameChg chg="add mod">
          <ac:chgData name="ITECH CORP" userId="8a353d5f2de0adf1" providerId="LiveId" clId="{12E4A294-0D52-4981-9D3A-BCBF4A1A07E7}" dt="2021-11-10T05:23:46.792" v="168"/>
          <ac:graphicFrameMkLst>
            <pc:docMk/>
            <pc:sldMk cId="0" sldId="270"/>
            <ac:graphicFrameMk id="28677" creationId="{D8019D78-089D-4BB3-A5C6-C590324137EA}"/>
          </ac:graphicFrameMkLst>
        </pc:graphicFrameChg>
      </pc:sldChg>
      <pc:sldChg chg="modSp add">
        <pc:chgData name="ITECH CORP" userId="8a353d5f2de0adf1" providerId="LiveId" clId="{12E4A294-0D52-4981-9D3A-BCBF4A1A07E7}" dt="2021-11-10T05:23:46.792" v="168"/>
        <pc:sldMkLst>
          <pc:docMk/>
          <pc:sldMk cId="0" sldId="271"/>
        </pc:sldMkLst>
        <pc:spChg chg="mod">
          <ac:chgData name="ITECH CORP" userId="8a353d5f2de0adf1" providerId="LiveId" clId="{12E4A294-0D52-4981-9D3A-BCBF4A1A07E7}" dt="2021-11-10T05:23:46.792" v="168"/>
          <ac:spMkLst>
            <pc:docMk/>
            <pc:sldMk cId="0" sldId="271"/>
            <ac:spMk id="2" creationId="{65179F80-5802-40C7-89D7-4B10C8932B9B}"/>
          </ac:spMkLst>
        </pc:spChg>
        <pc:spChg chg="mod">
          <ac:chgData name="ITECH CORP" userId="8a353d5f2de0adf1" providerId="LiveId" clId="{12E4A294-0D52-4981-9D3A-BCBF4A1A07E7}" dt="2021-11-10T05:23:46.792" v="168"/>
          <ac:spMkLst>
            <pc:docMk/>
            <pc:sldMk cId="0" sldId="271"/>
            <ac:spMk id="29699" creationId="{89613E92-9EDD-4C7C-B03C-FE2477BB0DA0}"/>
          </ac:spMkLst>
        </pc:spChg>
      </pc:sldChg>
      <pc:sldChg chg="addSp delSp modSp add del mod modClrScheme chgLayout modNotes">
        <pc:chgData name="ITECH CORP" userId="8a353d5f2de0adf1" providerId="LiveId" clId="{12E4A294-0D52-4981-9D3A-BCBF4A1A07E7}" dt="2021-11-10T05:23:46.792" v="168"/>
        <pc:sldMkLst>
          <pc:docMk/>
          <pc:sldMk cId="0" sldId="272"/>
        </pc:sldMkLst>
        <pc:spChg chg="mod">
          <ac:chgData name="ITECH CORP" userId="8a353d5f2de0adf1" providerId="LiveId" clId="{12E4A294-0D52-4981-9D3A-BCBF4A1A07E7}" dt="2021-11-10T05:23:46.792" v="168"/>
          <ac:spMkLst>
            <pc:docMk/>
            <pc:sldMk cId="0" sldId="272"/>
            <ac:spMk id="2" creationId="{890032D0-BD90-452F-A9F7-15A3FC7BE295}"/>
          </ac:spMkLst>
        </pc:spChg>
        <pc:spChg chg="add del mod">
          <ac:chgData name="ITECH CORP" userId="8a353d5f2de0adf1" providerId="LiveId" clId="{12E4A294-0D52-4981-9D3A-BCBF4A1A07E7}" dt="2021-11-10T05:23:46.792" v="168"/>
          <ac:spMkLst>
            <pc:docMk/>
            <pc:sldMk cId="0" sldId="272"/>
            <ac:spMk id="30723" creationId="{CF8C513B-5049-4562-8C0B-4D6C45632A16}"/>
          </ac:spMkLst>
        </pc:spChg>
        <pc:spChg chg="add del mod">
          <ac:chgData name="ITECH CORP" userId="8a353d5f2de0adf1" providerId="LiveId" clId="{12E4A294-0D52-4981-9D3A-BCBF4A1A07E7}" dt="2021-11-10T05:12:35.353" v="64" actId="26606"/>
          <ac:spMkLst>
            <pc:docMk/>
            <pc:sldMk cId="0" sldId="272"/>
            <ac:spMk id="30726" creationId="{D051DE0F-9718-4400-956E-8DAE73EB344B}"/>
          </ac:spMkLst>
        </pc:spChg>
        <pc:spChg chg="add del mod">
          <ac:chgData name="ITECH CORP" userId="8a353d5f2de0adf1" providerId="LiveId" clId="{12E4A294-0D52-4981-9D3A-BCBF4A1A07E7}" dt="2021-11-10T05:12:35.353" v="64" actId="26606"/>
          <ac:spMkLst>
            <pc:docMk/>
            <pc:sldMk cId="0" sldId="272"/>
            <ac:spMk id="30727" creationId="{FA3351D3-0F1F-4758-89B4-56CB8273254E}"/>
          </ac:spMkLst>
        </pc:spChg>
        <pc:spChg chg="add del mod">
          <ac:chgData name="ITECH CORP" userId="8a353d5f2de0adf1" providerId="LiveId" clId="{12E4A294-0D52-4981-9D3A-BCBF4A1A07E7}" dt="2021-11-10T05:12:35.353" v="64" actId="26606"/>
          <ac:spMkLst>
            <pc:docMk/>
            <pc:sldMk cId="0" sldId="272"/>
            <ac:spMk id="30728" creationId="{F40B6F6D-DB4A-4531-9471-AA945AB7DD32}"/>
          </ac:spMkLst>
        </pc:spChg>
        <pc:spChg chg="add mod">
          <ac:chgData name="ITECH CORP" userId="8a353d5f2de0adf1" providerId="LiveId" clId="{12E4A294-0D52-4981-9D3A-BCBF4A1A07E7}" dt="2021-11-10T05:23:46.792" v="168"/>
          <ac:spMkLst>
            <pc:docMk/>
            <pc:sldMk cId="0" sldId="272"/>
            <ac:spMk id="30729" creationId="{AA492CBA-F0DD-477F-B195-28A19E361529}"/>
          </ac:spMkLst>
        </pc:spChg>
        <pc:spChg chg="add del mod">
          <ac:chgData name="ITECH CORP" userId="8a353d5f2de0adf1" providerId="LiveId" clId="{12E4A294-0D52-4981-9D3A-BCBF4A1A07E7}" dt="2021-11-10T05:12:38.510" v="66" actId="26606"/>
          <ac:spMkLst>
            <pc:docMk/>
            <pc:sldMk cId="0" sldId="272"/>
            <ac:spMk id="30730" creationId="{D3B40585-3974-4F9E-8D87-9E8F56A6D998}"/>
          </ac:spMkLst>
        </pc:spChg>
        <pc:spChg chg="add del mod">
          <ac:chgData name="ITECH CORP" userId="8a353d5f2de0adf1" providerId="LiveId" clId="{12E4A294-0D52-4981-9D3A-BCBF4A1A07E7}" dt="2021-11-10T05:12:38.510" v="66" actId="26606"/>
          <ac:spMkLst>
            <pc:docMk/>
            <pc:sldMk cId="0" sldId="272"/>
            <ac:spMk id="30731" creationId="{7CCF61DF-6252-4CEB-8CC3-2A1077B6440C}"/>
          </ac:spMkLst>
        </pc:spChg>
        <pc:spChg chg="add del mod">
          <ac:chgData name="ITECH CORP" userId="8a353d5f2de0adf1" providerId="LiveId" clId="{12E4A294-0D52-4981-9D3A-BCBF4A1A07E7}" dt="2021-11-10T05:12:38.510" v="66" actId="26606"/>
          <ac:spMkLst>
            <pc:docMk/>
            <pc:sldMk cId="0" sldId="272"/>
            <ac:spMk id="30732" creationId="{568A056F-0D3C-45A4-886C-C6D1F57A4892}"/>
          </ac:spMkLst>
        </pc:spChg>
        <pc:spChg chg="add del">
          <ac:chgData name="ITECH CORP" userId="8a353d5f2de0adf1" providerId="LiveId" clId="{12E4A294-0D52-4981-9D3A-BCBF4A1A07E7}" dt="2021-11-10T05:12:38.510" v="66" actId="26606"/>
          <ac:spMkLst>
            <pc:docMk/>
            <pc:sldMk cId="0" sldId="272"/>
            <ac:spMk id="30733" creationId="{CF8C513B-5049-4562-8C0B-4D6C45632A16}"/>
          </ac:spMkLst>
        </pc:spChg>
        <pc:spChg chg="add del mod">
          <ac:chgData name="ITECH CORP" userId="8a353d5f2de0adf1" providerId="LiveId" clId="{12E4A294-0D52-4981-9D3A-BCBF4A1A07E7}" dt="2021-11-10T05:12:38.510" v="66" actId="26606"/>
          <ac:spMkLst>
            <pc:docMk/>
            <pc:sldMk cId="0" sldId="272"/>
            <ac:spMk id="30734" creationId="{D99F0223-1D31-4638-A5D5-0607D0EB4886}"/>
          </ac:spMkLst>
        </pc:spChg>
        <pc:spChg chg="add del mod">
          <ac:chgData name="ITECH CORP" userId="8a353d5f2de0adf1" providerId="LiveId" clId="{12E4A294-0D52-4981-9D3A-BCBF4A1A07E7}" dt="2021-11-10T05:12:38.510" v="66" actId="26606"/>
          <ac:spMkLst>
            <pc:docMk/>
            <pc:sldMk cId="0" sldId="272"/>
            <ac:spMk id="30735" creationId="{7920406D-56D1-4D35-B1E3-8FC92F8973F6}"/>
          </ac:spMkLst>
        </pc:spChg>
        <pc:spChg chg="add mod">
          <ac:chgData name="ITECH CORP" userId="8a353d5f2de0adf1" providerId="LiveId" clId="{12E4A294-0D52-4981-9D3A-BCBF4A1A07E7}" dt="2021-11-10T05:23:46.792" v="168"/>
          <ac:spMkLst>
            <pc:docMk/>
            <pc:sldMk cId="0" sldId="272"/>
            <ac:spMk id="30736" creationId="{BC314D0D-9AA7-44CC-AD3C-B8BEC237B672}"/>
          </ac:spMkLst>
        </pc:spChg>
        <pc:spChg chg="add del mod">
          <ac:chgData name="ITECH CORP" userId="8a353d5f2de0adf1" providerId="LiveId" clId="{12E4A294-0D52-4981-9D3A-BCBF4A1A07E7}" dt="2021-11-10T05:13:01.640" v="71" actId="26606"/>
          <ac:spMkLst>
            <pc:docMk/>
            <pc:sldMk cId="0" sldId="272"/>
            <ac:spMk id="30737" creationId="{D051DE0F-9718-4400-956E-8DAE73EB344B}"/>
          </ac:spMkLst>
        </pc:spChg>
        <pc:spChg chg="add del mod">
          <ac:chgData name="ITECH CORP" userId="8a353d5f2de0adf1" providerId="LiveId" clId="{12E4A294-0D52-4981-9D3A-BCBF4A1A07E7}" dt="2021-11-10T05:13:01.640" v="71" actId="26606"/>
          <ac:spMkLst>
            <pc:docMk/>
            <pc:sldMk cId="0" sldId="272"/>
            <ac:spMk id="30738" creationId="{FA3351D3-0F1F-4758-89B4-56CB8273254E}"/>
          </ac:spMkLst>
        </pc:spChg>
        <pc:spChg chg="add del mod">
          <ac:chgData name="ITECH CORP" userId="8a353d5f2de0adf1" providerId="LiveId" clId="{12E4A294-0D52-4981-9D3A-BCBF4A1A07E7}" dt="2021-11-10T05:13:01.640" v="71" actId="26606"/>
          <ac:spMkLst>
            <pc:docMk/>
            <pc:sldMk cId="0" sldId="272"/>
            <ac:spMk id="30739" creationId="{F40B6F6D-DB4A-4531-9471-AA945AB7DD32}"/>
          </ac:spMkLst>
        </pc:spChg>
        <pc:spChg chg="add mod">
          <ac:chgData name="ITECH CORP" userId="8a353d5f2de0adf1" providerId="LiveId" clId="{12E4A294-0D52-4981-9D3A-BCBF4A1A07E7}" dt="2021-11-10T05:23:46.792" v="168"/>
          <ac:spMkLst>
            <pc:docMk/>
            <pc:sldMk cId="0" sldId="272"/>
            <ac:spMk id="30741" creationId="{FF14F0D3-7B17-40A2-A3AC-1968246D0051}"/>
          </ac:spMkLst>
        </pc:spChg>
        <pc:graphicFrameChg chg="add del">
          <ac:chgData name="ITECH CORP" userId="8a353d5f2de0adf1" providerId="LiveId" clId="{12E4A294-0D52-4981-9D3A-BCBF4A1A07E7}" dt="2021-11-10T05:12:35.353" v="64" actId="26606"/>
          <ac:graphicFrameMkLst>
            <pc:docMk/>
            <pc:sldMk cId="0" sldId="272"/>
            <ac:graphicFrameMk id="30725" creationId="{577AB05F-1184-4913-9066-D45F79A639C5}"/>
          </ac:graphicFrameMkLst>
        </pc:graphicFrameChg>
        <pc:graphicFrameChg chg="add del mod">
          <ac:chgData name="ITECH CORP" userId="8a353d5f2de0adf1" providerId="LiveId" clId="{12E4A294-0D52-4981-9D3A-BCBF4A1A07E7}" dt="2021-11-10T05:13:01.640" v="71" actId="26606"/>
          <ac:graphicFrameMkLst>
            <pc:docMk/>
            <pc:sldMk cId="0" sldId="272"/>
            <ac:graphicFrameMk id="30740" creationId="{577AB05F-1184-4913-9066-D45F79A639C5}"/>
          </ac:graphicFrameMkLst>
        </pc:graphicFrameChg>
      </pc:sldChg>
      <pc:sldChg chg="modSp add del modNotes">
        <pc:chgData name="ITECH CORP" userId="8a353d5f2de0adf1" providerId="LiveId" clId="{12E4A294-0D52-4981-9D3A-BCBF4A1A07E7}" dt="2021-11-10T05:23:46.792" v="168"/>
        <pc:sldMkLst>
          <pc:docMk/>
          <pc:sldMk cId="0" sldId="273"/>
        </pc:sldMkLst>
        <pc:picChg chg="mod">
          <ac:chgData name="ITECH CORP" userId="8a353d5f2de0adf1" providerId="LiveId" clId="{12E4A294-0D52-4981-9D3A-BCBF4A1A07E7}" dt="2021-11-10T05:23:46.792" v="168"/>
          <ac:picMkLst>
            <pc:docMk/>
            <pc:sldMk cId="0" sldId="273"/>
            <ac:picMk id="19458" creationId="{52E9752B-227C-4DFE-9C52-3402B441F89F}"/>
          </ac:picMkLst>
        </pc:picChg>
      </pc:sldChg>
      <pc:sldChg chg="add del">
        <pc:chgData name="ITECH CORP" userId="8a353d5f2de0adf1" providerId="LiveId" clId="{12E4A294-0D52-4981-9D3A-BCBF4A1A07E7}" dt="2021-11-10T05:13:15.063" v="74" actId="47"/>
        <pc:sldMkLst>
          <pc:docMk/>
          <pc:sldMk cId="0" sldId="274"/>
        </pc:sldMkLst>
      </pc:sldChg>
      <pc:sldChg chg="del">
        <pc:chgData name="ITECH CORP" userId="8a353d5f2de0adf1" providerId="LiveId" clId="{12E4A294-0D52-4981-9D3A-BCBF4A1A07E7}" dt="2021-11-10T05:08:51.214" v="17" actId="47"/>
        <pc:sldMkLst>
          <pc:docMk/>
          <pc:sldMk cId="0" sldId="276"/>
        </pc:sldMkLst>
      </pc:sldChg>
      <pc:sldChg chg="del">
        <pc:chgData name="ITECH CORP" userId="8a353d5f2de0adf1" providerId="LiveId" clId="{12E4A294-0D52-4981-9D3A-BCBF4A1A07E7}" dt="2021-11-10T05:08:51.214" v="17" actId="47"/>
        <pc:sldMkLst>
          <pc:docMk/>
          <pc:sldMk cId="0" sldId="279"/>
        </pc:sldMkLst>
      </pc:sldChg>
      <pc:sldChg chg="modSp">
        <pc:chgData name="ITECH CORP" userId="8a353d5f2de0adf1" providerId="LiveId" clId="{12E4A294-0D52-4981-9D3A-BCBF4A1A07E7}" dt="2021-11-10T05:23:46.792" v="168"/>
        <pc:sldMkLst>
          <pc:docMk/>
          <pc:sldMk cId="3579251527" sldId="285"/>
        </pc:sldMkLst>
        <pc:spChg chg="mod">
          <ac:chgData name="ITECH CORP" userId="8a353d5f2de0adf1" providerId="LiveId" clId="{12E4A294-0D52-4981-9D3A-BCBF4A1A07E7}" dt="2021-11-10T05:23:46.792" v="168"/>
          <ac:spMkLst>
            <pc:docMk/>
            <pc:sldMk cId="3579251527" sldId="285"/>
            <ac:spMk id="2" creationId="{95ACC2AF-0FEA-47CF-953D-8139A3323905}"/>
          </ac:spMkLst>
        </pc:spChg>
        <pc:spChg chg="mod">
          <ac:chgData name="ITECH CORP" userId="8a353d5f2de0adf1" providerId="LiveId" clId="{12E4A294-0D52-4981-9D3A-BCBF4A1A07E7}" dt="2021-11-10T05:23:46.792" v="168"/>
          <ac:spMkLst>
            <pc:docMk/>
            <pc:sldMk cId="3579251527" sldId="285"/>
            <ac:spMk id="3" creationId="{CE9B8191-1A03-4470-94AB-5FD0218D622D}"/>
          </ac:spMkLst>
        </pc:spChg>
        <pc:spChg chg="mod">
          <ac:chgData name="ITECH CORP" userId="8a353d5f2de0adf1" providerId="LiveId" clId="{12E4A294-0D52-4981-9D3A-BCBF4A1A07E7}" dt="2021-11-10T05:23:46.792" v="168"/>
          <ac:spMkLst>
            <pc:docMk/>
            <pc:sldMk cId="3579251527" sldId="285"/>
            <ac:spMk id="15" creationId="{C14C6277-516C-482E-BB08-5137AC6D5F23}"/>
          </ac:spMkLst>
        </pc:spChg>
        <pc:spChg chg="mod">
          <ac:chgData name="ITECH CORP" userId="8a353d5f2de0adf1" providerId="LiveId" clId="{12E4A294-0D52-4981-9D3A-BCBF4A1A07E7}" dt="2021-11-10T05:23:46.792" v="168"/>
          <ac:spMkLst>
            <pc:docMk/>
            <pc:sldMk cId="3579251527" sldId="285"/>
            <ac:spMk id="17" creationId="{C8EE0028-768D-4F78-B6BE-F499336DD137}"/>
          </ac:spMkLst>
        </pc:spChg>
      </pc:sldChg>
      <pc:sldChg chg="addSp delSp modSp add del mod">
        <pc:chgData name="ITECH CORP" userId="8a353d5f2de0adf1" providerId="LiveId" clId="{12E4A294-0D52-4981-9D3A-BCBF4A1A07E7}" dt="2021-11-10T05:23:46.792" v="168"/>
        <pc:sldMkLst>
          <pc:docMk/>
          <pc:sldMk cId="0" sldId="286"/>
        </pc:sldMkLst>
        <pc:spChg chg="mod">
          <ac:chgData name="ITECH CORP" userId="8a353d5f2de0adf1" providerId="LiveId" clId="{12E4A294-0D52-4981-9D3A-BCBF4A1A07E7}" dt="2021-11-10T05:23:46.792" v="168"/>
          <ac:spMkLst>
            <pc:docMk/>
            <pc:sldMk cId="0" sldId="286"/>
            <ac:spMk id="4" creationId="{DD837635-05BD-46C7-88C6-DB6BCC77CA23}"/>
          </ac:spMkLst>
        </pc:spChg>
        <pc:spChg chg="add mod">
          <ac:chgData name="ITECH CORP" userId="8a353d5f2de0adf1" providerId="LiveId" clId="{12E4A294-0D52-4981-9D3A-BCBF4A1A07E7}" dt="2021-11-10T05:23:46.792" v="168"/>
          <ac:spMkLst>
            <pc:docMk/>
            <pc:sldMk cId="0" sldId="286"/>
            <ac:spMk id="73" creationId="{108CF137-8446-4CC8-A6B2-E2B02BCB1D74}"/>
          </ac:spMkLst>
        </pc:spChg>
        <pc:spChg chg="add mod">
          <ac:chgData name="ITECH CORP" userId="8a353d5f2de0adf1" providerId="LiveId" clId="{12E4A294-0D52-4981-9D3A-BCBF4A1A07E7}" dt="2021-11-10T05:23:46.792" v="168"/>
          <ac:spMkLst>
            <pc:docMk/>
            <pc:sldMk cId="0" sldId="286"/>
            <ac:spMk id="75" creationId="{B674917C-E6B9-4113-9DC1-03C442D93F4D}"/>
          </ac:spMkLst>
        </pc:spChg>
        <pc:spChg chg="del mod">
          <ac:chgData name="ITECH CORP" userId="8a353d5f2de0adf1" providerId="LiveId" clId="{12E4A294-0D52-4981-9D3A-BCBF4A1A07E7}" dt="2021-11-10T05:11:56.105" v="60" actId="26606"/>
          <ac:spMkLst>
            <pc:docMk/>
            <pc:sldMk cId="0" sldId="286"/>
            <ac:spMk id="24579" creationId="{4897DB01-23AB-4C6F-BDE7-FCEC4E914893}"/>
          </ac:spMkLst>
        </pc:spChg>
        <pc:graphicFrameChg chg="add mod">
          <ac:chgData name="ITECH CORP" userId="8a353d5f2de0adf1" providerId="LiveId" clId="{12E4A294-0D52-4981-9D3A-BCBF4A1A07E7}" dt="2021-11-10T05:23:46.792" v="168"/>
          <ac:graphicFrameMkLst>
            <pc:docMk/>
            <pc:sldMk cId="0" sldId="286"/>
            <ac:graphicFrameMk id="24581" creationId="{654429CB-AD5D-4B70-842B-28F1521CFFDE}"/>
          </ac:graphicFrameMkLst>
        </pc:graphicFrameChg>
      </pc:sldChg>
      <pc:sldChg chg="addSp delSp modSp new mod">
        <pc:chgData name="ITECH CORP" userId="8a353d5f2de0adf1" providerId="LiveId" clId="{12E4A294-0D52-4981-9D3A-BCBF4A1A07E7}" dt="2021-11-10T05:23:46.792" v="168"/>
        <pc:sldMkLst>
          <pc:docMk/>
          <pc:sldMk cId="3926132562" sldId="287"/>
        </pc:sldMkLst>
        <pc:spChg chg="mod">
          <ac:chgData name="ITECH CORP" userId="8a353d5f2de0adf1" providerId="LiveId" clId="{12E4A294-0D52-4981-9D3A-BCBF4A1A07E7}" dt="2021-11-10T05:23:18.714" v="163"/>
          <ac:spMkLst>
            <pc:docMk/>
            <pc:sldMk cId="3926132562" sldId="287"/>
            <ac:spMk id="4" creationId="{51E1EE3C-E461-4ECF-82DF-BA6A6B36C333}"/>
          </ac:spMkLst>
        </pc:spChg>
        <pc:spChg chg="mod">
          <ac:chgData name="ITECH CORP" userId="8a353d5f2de0adf1" providerId="LiveId" clId="{12E4A294-0D52-4981-9D3A-BCBF4A1A07E7}" dt="2021-11-10T05:23:46.792" v="168"/>
          <ac:spMkLst>
            <pc:docMk/>
            <pc:sldMk cId="3926132562" sldId="287"/>
            <ac:spMk id="5" creationId="{162909EF-C416-4C2C-9326-0C1B9ECCDA7B}"/>
          </ac:spMkLst>
        </pc:spChg>
        <pc:spChg chg="add del">
          <ac:chgData name="ITECH CORP" userId="8a353d5f2de0adf1" providerId="LiveId" clId="{12E4A294-0D52-4981-9D3A-BCBF4A1A07E7}" dt="2021-11-10T05:19:35.708" v="104"/>
          <ac:spMkLst>
            <pc:docMk/>
            <pc:sldMk cId="3926132562" sldId="287"/>
            <ac:spMk id="6" creationId="{05E72686-4163-4F97-913E-51572F287398}"/>
          </ac:spMkLst>
        </pc:spChg>
        <pc:spChg chg="add del">
          <ac:chgData name="ITECH CORP" userId="8a353d5f2de0adf1" providerId="LiveId" clId="{12E4A294-0D52-4981-9D3A-BCBF4A1A07E7}" dt="2021-11-10T05:19:35.708" v="104"/>
          <ac:spMkLst>
            <pc:docMk/>
            <pc:sldMk cId="3926132562" sldId="287"/>
            <ac:spMk id="7" creationId="{BC6F6A17-3242-4910-AFD3-17E4949F1DF0}"/>
          </ac:spMkLst>
        </pc:spChg>
        <pc:spChg chg="add del mod">
          <ac:chgData name="ITECH CORP" userId="8a353d5f2de0adf1" providerId="LiveId" clId="{12E4A294-0D52-4981-9D3A-BCBF4A1A07E7}" dt="2021-11-10T05:19:35.708" v="104"/>
          <ac:spMkLst>
            <pc:docMk/>
            <pc:sldMk cId="3926132562" sldId="287"/>
            <ac:spMk id="8" creationId="{F9EF5B73-3627-423D-82DF-69A18723DE9A}"/>
          </ac:spMkLst>
        </pc:spChg>
      </pc:sldChg>
      <pc:sldChg chg="del">
        <pc:chgData name="ITECH CORP" userId="8a353d5f2de0adf1" providerId="LiveId" clId="{12E4A294-0D52-4981-9D3A-BCBF4A1A07E7}" dt="2021-11-10T05:08:51.214" v="17" actId="47"/>
        <pc:sldMkLst>
          <pc:docMk/>
          <pc:sldMk cId="3926132562" sldId="287"/>
        </pc:sldMkLst>
      </pc:sldChg>
      <pc:sldChg chg="del">
        <pc:chgData name="ITECH CORP" userId="8a353d5f2de0adf1" providerId="LiveId" clId="{12E4A294-0D52-4981-9D3A-BCBF4A1A07E7}" dt="2021-11-10T05:08:51.214" v="17" actId="47"/>
        <pc:sldMkLst>
          <pc:docMk/>
          <pc:sldMk cId="0" sldId="288"/>
        </pc:sldMkLst>
      </pc:sldChg>
      <pc:sldChg chg="new del">
        <pc:chgData name="ITECH CORP" userId="8a353d5f2de0adf1" providerId="LiveId" clId="{12E4A294-0D52-4981-9D3A-BCBF4A1A07E7}" dt="2021-11-10T05:20:59.736" v="134" actId="47"/>
        <pc:sldMkLst>
          <pc:docMk/>
          <pc:sldMk cId="1140642474" sldId="288"/>
        </pc:sldMkLst>
      </pc:sldChg>
      <pc:sldChg chg="modSp add mod">
        <pc:chgData name="ITECH CORP" userId="8a353d5f2de0adf1" providerId="LiveId" clId="{12E4A294-0D52-4981-9D3A-BCBF4A1A07E7}" dt="2021-11-10T05:24:16.027" v="170" actId="27636"/>
        <pc:sldMkLst>
          <pc:docMk/>
          <pc:sldMk cId="1259406893" sldId="289"/>
        </pc:sldMkLst>
        <pc:spChg chg="mod">
          <ac:chgData name="ITECH CORP" userId="8a353d5f2de0adf1" providerId="LiveId" clId="{12E4A294-0D52-4981-9D3A-BCBF4A1A07E7}" dt="2021-11-10T05:24:16.027" v="170" actId="27636"/>
          <ac:spMkLst>
            <pc:docMk/>
            <pc:sldMk cId="1259406893" sldId="289"/>
            <ac:spMk id="4" creationId="{51E1EE3C-E461-4ECF-82DF-BA6A6B36C333}"/>
          </ac:spMkLst>
        </pc:spChg>
        <pc:spChg chg="mod">
          <ac:chgData name="ITECH CORP" userId="8a353d5f2de0adf1" providerId="LiveId" clId="{12E4A294-0D52-4981-9D3A-BCBF4A1A07E7}" dt="2021-11-10T05:23:46.792" v="168"/>
          <ac:spMkLst>
            <pc:docMk/>
            <pc:sldMk cId="1259406893" sldId="289"/>
            <ac:spMk id="5" creationId="{162909EF-C416-4C2C-9326-0C1B9ECCDA7B}"/>
          </ac:spMkLst>
        </pc:spChg>
      </pc:sldChg>
      <pc:sldChg chg="del">
        <pc:chgData name="ITECH CORP" userId="8a353d5f2de0adf1" providerId="LiveId" clId="{12E4A294-0D52-4981-9D3A-BCBF4A1A07E7}" dt="2021-11-10T05:08:51.214" v="17" actId="47"/>
        <pc:sldMkLst>
          <pc:docMk/>
          <pc:sldMk cId="0" sldId="291"/>
        </pc:sldMkLst>
      </pc:sldChg>
      <pc:sldChg chg="del">
        <pc:chgData name="ITECH CORP" userId="8a353d5f2de0adf1" providerId="LiveId" clId="{12E4A294-0D52-4981-9D3A-BCBF4A1A07E7}" dt="2021-11-10T05:08:51.214" v="17" actId="47"/>
        <pc:sldMkLst>
          <pc:docMk/>
          <pc:sldMk cId="0" sldId="294"/>
        </pc:sldMkLst>
      </pc:sldChg>
      <pc:sldChg chg="del">
        <pc:chgData name="ITECH CORP" userId="8a353d5f2de0adf1" providerId="LiveId" clId="{12E4A294-0D52-4981-9D3A-BCBF4A1A07E7}" dt="2021-11-10T05:08:51.214" v="17" actId="47"/>
        <pc:sldMkLst>
          <pc:docMk/>
          <pc:sldMk cId="0" sldId="295"/>
        </pc:sldMkLst>
      </pc:sldChg>
      <pc:sldChg chg="del">
        <pc:chgData name="ITECH CORP" userId="8a353d5f2de0adf1" providerId="LiveId" clId="{12E4A294-0D52-4981-9D3A-BCBF4A1A07E7}" dt="2021-11-10T05:08:51.214" v="17" actId="47"/>
        <pc:sldMkLst>
          <pc:docMk/>
          <pc:sldMk cId="0" sldId="296"/>
        </pc:sldMkLst>
      </pc:sldChg>
      <pc:sldChg chg="del">
        <pc:chgData name="ITECH CORP" userId="8a353d5f2de0adf1" providerId="LiveId" clId="{12E4A294-0D52-4981-9D3A-BCBF4A1A07E7}" dt="2021-11-10T05:08:51.214" v="17" actId="47"/>
        <pc:sldMkLst>
          <pc:docMk/>
          <pc:sldMk cId="0" sldId="297"/>
        </pc:sldMkLst>
      </pc:sldChg>
      <pc:sldChg chg="del">
        <pc:chgData name="ITECH CORP" userId="8a353d5f2de0adf1" providerId="LiveId" clId="{12E4A294-0D52-4981-9D3A-BCBF4A1A07E7}" dt="2021-11-10T05:08:51.214" v="17" actId="47"/>
        <pc:sldMkLst>
          <pc:docMk/>
          <pc:sldMk cId="0" sldId="298"/>
        </pc:sldMkLst>
      </pc:sldChg>
      <pc:sldChg chg="del">
        <pc:chgData name="ITECH CORP" userId="8a353d5f2de0adf1" providerId="LiveId" clId="{12E4A294-0D52-4981-9D3A-BCBF4A1A07E7}" dt="2021-11-10T05:08:51.214" v="17" actId="47"/>
        <pc:sldMkLst>
          <pc:docMk/>
          <pc:sldMk cId="0" sldId="299"/>
        </pc:sldMkLst>
      </pc:sldChg>
      <pc:sldChg chg="del">
        <pc:chgData name="ITECH CORP" userId="8a353d5f2de0adf1" providerId="LiveId" clId="{12E4A294-0D52-4981-9D3A-BCBF4A1A07E7}" dt="2021-11-10T05:08:51.214" v="17" actId="47"/>
        <pc:sldMkLst>
          <pc:docMk/>
          <pc:sldMk cId="0" sldId="300"/>
        </pc:sldMkLst>
      </pc:sldChg>
      <pc:sldChg chg="del">
        <pc:chgData name="ITECH CORP" userId="8a353d5f2de0adf1" providerId="LiveId" clId="{12E4A294-0D52-4981-9D3A-BCBF4A1A07E7}" dt="2021-11-10T05:08:51.214" v="17" actId="47"/>
        <pc:sldMkLst>
          <pc:docMk/>
          <pc:sldMk cId="0" sldId="301"/>
        </pc:sldMkLst>
      </pc:sldChg>
      <pc:sldChg chg="del">
        <pc:chgData name="ITECH CORP" userId="8a353d5f2de0adf1" providerId="LiveId" clId="{12E4A294-0D52-4981-9D3A-BCBF4A1A07E7}" dt="2021-11-10T05:08:51.214" v="17" actId="47"/>
        <pc:sldMkLst>
          <pc:docMk/>
          <pc:sldMk cId="0" sldId="302"/>
        </pc:sldMkLst>
      </pc:sldChg>
      <pc:sldChg chg="del">
        <pc:chgData name="ITECH CORP" userId="8a353d5f2de0adf1" providerId="LiveId" clId="{12E4A294-0D52-4981-9D3A-BCBF4A1A07E7}" dt="2021-11-10T05:08:51.214" v="17" actId="47"/>
        <pc:sldMkLst>
          <pc:docMk/>
          <pc:sldMk cId="0" sldId="303"/>
        </pc:sldMkLst>
      </pc:sldChg>
      <pc:sldChg chg="del">
        <pc:chgData name="ITECH CORP" userId="8a353d5f2de0adf1" providerId="LiveId" clId="{12E4A294-0D52-4981-9D3A-BCBF4A1A07E7}" dt="2021-11-10T05:08:51.214" v="17" actId="47"/>
        <pc:sldMkLst>
          <pc:docMk/>
          <pc:sldMk cId="0" sldId="304"/>
        </pc:sldMkLst>
      </pc:sldChg>
      <pc:sldChg chg="del">
        <pc:chgData name="ITECH CORP" userId="8a353d5f2de0adf1" providerId="LiveId" clId="{12E4A294-0D52-4981-9D3A-BCBF4A1A07E7}" dt="2021-11-10T05:08:51.214" v="17" actId="47"/>
        <pc:sldMkLst>
          <pc:docMk/>
          <pc:sldMk cId="1140200149" sldId="305"/>
        </pc:sldMkLst>
      </pc:sldChg>
      <pc:sldMasterChg chg="modSp delSldLayout modSldLayout">
        <pc:chgData name="ITECH CORP" userId="8a353d5f2de0adf1" providerId="LiveId" clId="{12E4A294-0D52-4981-9D3A-BCBF4A1A07E7}" dt="2021-11-10T05:23:46.792" v="168"/>
        <pc:sldMasterMkLst>
          <pc:docMk/>
          <pc:sldMasterMk cId="3223999130" sldId="2147483648"/>
        </pc:sldMasterMkLst>
        <pc:spChg chg="mod">
          <ac:chgData name="ITECH CORP" userId="8a353d5f2de0adf1" providerId="LiveId" clId="{12E4A294-0D52-4981-9D3A-BCBF4A1A07E7}" dt="2021-11-10T05:23:46.792" v="168"/>
          <ac:spMkLst>
            <pc:docMk/>
            <pc:sldMasterMk cId="3223999130" sldId="2147483648"/>
            <ac:spMk id="2" creationId="{A8DB6A3A-74E6-4FE2-8AD2-CEB070447182}"/>
          </ac:spMkLst>
        </pc:spChg>
        <pc:spChg chg="mod">
          <ac:chgData name="ITECH CORP" userId="8a353d5f2de0adf1" providerId="LiveId" clId="{12E4A294-0D52-4981-9D3A-BCBF4A1A07E7}" dt="2021-11-10T05:23:46.792" v="168"/>
          <ac:spMkLst>
            <pc:docMk/>
            <pc:sldMasterMk cId="3223999130" sldId="2147483648"/>
            <ac:spMk id="3" creationId="{2C0128AA-FDF4-4DD5-A009-3C58D24570F2}"/>
          </ac:spMkLst>
        </pc:spChg>
        <pc:spChg chg="mod">
          <ac:chgData name="ITECH CORP" userId="8a353d5f2de0adf1" providerId="LiveId" clId="{12E4A294-0D52-4981-9D3A-BCBF4A1A07E7}" dt="2021-11-10T05:23:46.792" v="168"/>
          <ac:spMkLst>
            <pc:docMk/>
            <pc:sldMasterMk cId="3223999130" sldId="2147483648"/>
            <ac:spMk id="4" creationId="{BB1C2DC0-7E13-4A66-9F9B-371BA9C6E4F1}"/>
          </ac:spMkLst>
        </pc:spChg>
        <pc:spChg chg="mod">
          <ac:chgData name="ITECH CORP" userId="8a353d5f2de0adf1" providerId="LiveId" clId="{12E4A294-0D52-4981-9D3A-BCBF4A1A07E7}" dt="2021-11-10T05:23:46.792" v="168"/>
          <ac:spMkLst>
            <pc:docMk/>
            <pc:sldMasterMk cId="3223999130" sldId="2147483648"/>
            <ac:spMk id="6" creationId="{9475097E-EB08-4475-9112-275B8402794C}"/>
          </ac:spMkLst>
        </pc:spChg>
        <pc:spChg chg="mod">
          <ac:chgData name="ITECH CORP" userId="8a353d5f2de0adf1" providerId="LiveId" clId="{12E4A294-0D52-4981-9D3A-BCBF4A1A07E7}" dt="2021-11-10T05:23:46.792" v="168"/>
          <ac:spMkLst>
            <pc:docMk/>
            <pc:sldMasterMk cId="3223999130" sldId="2147483648"/>
            <ac:spMk id="11" creationId="{1F296578-6D40-435B-861E-0904DDC10B7C}"/>
          </ac:spMkLst>
        </pc:spChg>
        <pc:sldLayoutChg chg="modSp">
          <pc:chgData name="ITECH CORP" userId="8a353d5f2de0adf1" providerId="LiveId" clId="{12E4A294-0D52-4981-9D3A-BCBF4A1A07E7}" dt="2021-11-10T05:23:46.792" v="168"/>
          <pc:sldLayoutMkLst>
            <pc:docMk/>
            <pc:sldMasterMk cId="3223999130" sldId="2147483648"/>
            <pc:sldLayoutMk cId="2139704614" sldId="2147483649"/>
          </pc:sldLayoutMkLst>
          <pc:spChg chg="mod">
            <ac:chgData name="ITECH CORP" userId="8a353d5f2de0adf1" providerId="LiveId" clId="{12E4A294-0D52-4981-9D3A-BCBF4A1A07E7}" dt="2021-11-10T05:23:46.792" v="168"/>
            <ac:spMkLst>
              <pc:docMk/>
              <pc:sldMasterMk cId="3223999130" sldId="2147483648"/>
              <pc:sldLayoutMk cId="2139704614" sldId="2147483649"/>
              <ac:spMk id="2" creationId="{DC2228EE-3546-4272-9C39-150FF23CE033}"/>
            </ac:spMkLst>
          </pc:spChg>
          <pc:spChg chg="mod">
            <ac:chgData name="ITECH CORP" userId="8a353d5f2de0adf1" providerId="LiveId" clId="{12E4A294-0D52-4981-9D3A-BCBF4A1A07E7}" dt="2021-11-10T05:23:46.792" v="168"/>
            <ac:spMkLst>
              <pc:docMk/>
              <pc:sldMasterMk cId="3223999130" sldId="2147483648"/>
              <pc:sldLayoutMk cId="2139704614" sldId="2147483649"/>
              <ac:spMk id="3" creationId="{0F2EFCC6-4D5A-4B43-A534-1A868887BC7F}"/>
            </ac:spMkLst>
          </pc:spChg>
          <pc:spChg chg="mod">
            <ac:chgData name="ITECH CORP" userId="8a353d5f2de0adf1" providerId="LiveId" clId="{12E4A294-0D52-4981-9D3A-BCBF4A1A07E7}" dt="2021-11-10T05:23:46.792" v="168"/>
            <ac:spMkLst>
              <pc:docMk/>
              <pc:sldMasterMk cId="3223999130" sldId="2147483648"/>
              <pc:sldLayoutMk cId="2139704614" sldId="2147483649"/>
              <ac:spMk id="5" creationId="{66020939-F172-405E-A418-A87CE5D908B7}"/>
            </ac:spMkLst>
          </pc:spChg>
          <pc:spChg chg="mod">
            <ac:chgData name="ITECH CORP" userId="8a353d5f2de0adf1" providerId="LiveId" clId="{12E4A294-0D52-4981-9D3A-BCBF4A1A07E7}" dt="2021-11-10T05:23:46.792" v="168"/>
            <ac:spMkLst>
              <pc:docMk/>
              <pc:sldMasterMk cId="3223999130" sldId="2147483648"/>
              <pc:sldLayoutMk cId="2139704614" sldId="2147483649"/>
              <ac:spMk id="9" creationId="{A8FB11AB-3031-47CA-85DD-696856C3C62C}"/>
            </ac:spMkLst>
          </pc:spChg>
          <pc:spChg chg="mod">
            <ac:chgData name="ITECH CORP" userId="8a353d5f2de0adf1" providerId="LiveId" clId="{12E4A294-0D52-4981-9D3A-BCBF4A1A07E7}" dt="2021-11-10T05:23:46.792" v="168"/>
            <ac:spMkLst>
              <pc:docMk/>
              <pc:sldMasterMk cId="3223999130" sldId="2147483648"/>
              <pc:sldLayoutMk cId="2139704614" sldId="2147483649"/>
              <ac:spMk id="10" creationId="{08A64499-0304-4070-BCB0-67E2BE20A3EA}"/>
            </ac:spMkLst>
          </pc:spChg>
          <pc:spChg chg="mod">
            <ac:chgData name="ITECH CORP" userId="8a353d5f2de0adf1" providerId="LiveId" clId="{12E4A294-0D52-4981-9D3A-BCBF4A1A07E7}" dt="2021-11-10T05:23:46.792" v="168"/>
            <ac:spMkLst>
              <pc:docMk/>
              <pc:sldMasterMk cId="3223999130" sldId="2147483648"/>
              <pc:sldLayoutMk cId="2139704614" sldId="2147483649"/>
              <ac:spMk id="24" creationId="{4EE1436E-33B5-4388-87D8-2D0633CC3CE7}"/>
            </ac:spMkLst>
          </pc:spChg>
          <pc:spChg chg="mod">
            <ac:chgData name="ITECH CORP" userId="8a353d5f2de0adf1" providerId="LiveId" clId="{12E4A294-0D52-4981-9D3A-BCBF4A1A07E7}" dt="2021-11-10T05:23:46.792" v="168"/>
            <ac:spMkLst>
              <pc:docMk/>
              <pc:sldMasterMk cId="3223999130" sldId="2147483648"/>
              <pc:sldLayoutMk cId="2139704614" sldId="2147483649"/>
              <ac:spMk id="25" creationId="{ED1736B3-AE79-40C2-80FF-2FB0FEE27195}"/>
            </ac:spMkLst>
          </pc:spChg>
          <pc:spChg chg="mod">
            <ac:chgData name="ITECH CORP" userId="8a353d5f2de0adf1" providerId="LiveId" clId="{12E4A294-0D52-4981-9D3A-BCBF4A1A07E7}" dt="2021-11-10T05:23:46.792" v="168"/>
            <ac:spMkLst>
              <pc:docMk/>
              <pc:sldMasterMk cId="3223999130" sldId="2147483648"/>
              <pc:sldLayoutMk cId="2139704614" sldId="2147483649"/>
              <ac:spMk id="30" creationId="{ECF16C35-4A81-4062-808C-7697AF0FD6F5}"/>
            </ac:spMkLst>
          </pc:spChg>
          <pc:spChg chg="mod">
            <ac:chgData name="ITECH CORP" userId="8a353d5f2de0adf1" providerId="LiveId" clId="{12E4A294-0D52-4981-9D3A-BCBF4A1A07E7}" dt="2021-11-10T05:23:46.792" v="168"/>
            <ac:spMkLst>
              <pc:docMk/>
              <pc:sldMasterMk cId="3223999130" sldId="2147483648"/>
              <pc:sldLayoutMk cId="2139704614" sldId="2147483649"/>
              <ac:spMk id="34" creationId="{13074BE4-153F-46FE-B915-CD1AEF318A25}"/>
            </ac:spMkLst>
          </pc:spChg>
          <pc:spChg chg="mod">
            <ac:chgData name="ITECH CORP" userId="8a353d5f2de0adf1" providerId="LiveId" clId="{12E4A294-0D52-4981-9D3A-BCBF4A1A07E7}" dt="2021-11-10T05:23:46.792" v="168"/>
            <ac:spMkLst>
              <pc:docMk/>
              <pc:sldMasterMk cId="3223999130" sldId="2147483648"/>
              <pc:sldLayoutMk cId="2139704614" sldId="2147483649"/>
              <ac:spMk id="35" creationId="{0B7E91C4-F19E-46BE-B05F-139B5418924E}"/>
            </ac:spMkLst>
          </pc:spChg>
          <pc:spChg chg="mod">
            <ac:chgData name="ITECH CORP" userId="8a353d5f2de0adf1" providerId="LiveId" clId="{12E4A294-0D52-4981-9D3A-BCBF4A1A07E7}" dt="2021-11-10T05:23:46.792" v="168"/>
            <ac:spMkLst>
              <pc:docMk/>
              <pc:sldMasterMk cId="3223999130" sldId="2147483648"/>
              <pc:sldLayoutMk cId="2139704614" sldId="2147483649"/>
              <ac:spMk id="36" creationId="{3DD2082D-81A7-4E2D-8136-9D48016E7FE9}"/>
            </ac:spMkLst>
          </pc:spChg>
          <pc:spChg chg="mod">
            <ac:chgData name="ITECH CORP" userId="8a353d5f2de0adf1" providerId="LiveId" clId="{12E4A294-0D52-4981-9D3A-BCBF4A1A07E7}" dt="2021-11-10T05:23:46.792" v="168"/>
            <ac:spMkLst>
              <pc:docMk/>
              <pc:sldMasterMk cId="3223999130" sldId="2147483648"/>
              <pc:sldLayoutMk cId="2139704614" sldId="2147483649"/>
              <ac:spMk id="38" creationId="{9CD6F167-FB82-4EFB-BAB9-1D0FEE07B85D}"/>
            </ac:spMkLst>
          </pc:spChg>
          <pc:spChg chg="mod">
            <ac:chgData name="ITECH CORP" userId="8a353d5f2de0adf1" providerId="LiveId" clId="{12E4A294-0D52-4981-9D3A-BCBF4A1A07E7}" dt="2021-11-10T05:23:46.792" v="168"/>
            <ac:spMkLst>
              <pc:docMk/>
              <pc:sldMasterMk cId="3223999130" sldId="2147483648"/>
              <pc:sldLayoutMk cId="2139704614" sldId="2147483649"/>
              <ac:spMk id="39" creationId="{12A714F2-A8EC-40F7-ACFF-A00E1DD10C56}"/>
            </ac:spMkLst>
          </pc:spChg>
        </pc:sldLayoutChg>
        <pc:sldLayoutChg chg="modSp">
          <pc:chgData name="ITECH CORP" userId="8a353d5f2de0adf1" providerId="LiveId" clId="{12E4A294-0D52-4981-9D3A-BCBF4A1A07E7}" dt="2021-11-10T05:23:46.792" v="168"/>
          <pc:sldLayoutMkLst>
            <pc:docMk/>
            <pc:sldMasterMk cId="3223999130" sldId="2147483648"/>
            <pc:sldLayoutMk cId="1880297746" sldId="2147483650"/>
          </pc:sldLayoutMkLst>
          <pc:spChg chg="mod">
            <ac:chgData name="ITECH CORP" userId="8a353d5f2de0adf1" providerId="LiveId" clId="{12E4A294-0D52-4981-9D3A-BCBF4A1A07E7}" dt="2021-11-10T05:23:46.792" v="168"/>
            <ac:spMkLst>
              <pc:docMk/>
              <pc:sldMasterMk cId="3223999130" sldId="2147483648"/>
              <pc:sldLayoutMk cId="1880297746" sldId="2147483650"/>
              <ac:spMk id="2" creationId="{7242568A-7F20-40F2-9490-E3BC7466DA0D}"/>
            </ac:spMkLst>
          </pc:spChg>
          <pc:spChg chg="mod">
            <ac:chgData name="ITECH CORP" userId="8a353d5f2de0adf1" providerId="LiveId" clId="{12E4A294-0D52-4981-9D3A-BCBF4A1A07E7}" dt="2021-11-10T05:23:46.792" v="168"/>
            <ac:spMkLst>
              <pc:docMk/>
              <pc:sldMasterMk cId="3223999130" sldId="2147483648"/>
              <pc:sldLayoutMk cId="1880297746" sldId="2147483650"/>
              <ac:spMk id="3" creationId="{827885C7-FA6F-4513-83BC-BEAD42F63D5B}"/>
            </ac:spMkLst>
          </pc:spChg>
          <pc:spChg chg="mod">
            <ac:chgData name="ITECH CORP" userId="8a353d5f2de0adf1" providerId="LiveId" clId="{12E4A294-0D52-4981-9D3A-BCBF4A1A07E7}" dt="2021-11-10T05:23:46.792" v="168"/>
            <ac:spMkLst>
              <pc:docMk/>
              <pc:sldMasterMk cId="3223999130" sldId="2147483648"/>
              <pc:sldLayoutMk cId="1880297746" sldId="2147483650"/>
              <ac:spMk id="5" creationId="{4392DBDA-ED00-4248-AC6D-0CE0B821B52F}"/>
            </ac:spMkLst>
          </pc:spChg>
          <pc:spChg chg="mod">
            <ac:chgData name="ITECH CORP" userId="8a353d5f2de0adf1" providerId="LiveId" clId="{12E4A294-0D52-4981-9D3A-BCBF4A1A07E7}" dt="2021-11-10T05:23:46.792" v="168"/>
            <ac:spMkLst>
              <pc:docMk/>
              <pc:sldMasterMk cId="3223999130" sldId="2147483648"/>
              <pc:sldLayoutMk cId="1880297746" sldId="2147483650"/>
              <ac:spMk id="10" creationId="{7492975F-6F5D-4157-A751-54BACCCF1800}"/>
            </ac:spMkLst>
          </pc:spChg>
          <pc:spChg chg="mod">
            <ac:chgData name="ITECH CORP" userId="8a353d5f2de0adf1" providerId="LiveId" clId="{12E4A294-0D52-4981-9D3A-BCBF4A1A07E7}" dt="2021-11-10T05:23:46.792" v="168"/>
            <ac:spMkLst>
              <pc:docMk/>
              <pc:sldMasterMk cId="3223999130" sldId="2147483648"/>
              <pc:sldLayoutMk cId="1880297746" sldId="2147483650"/>
              <ac:spMk id="13" creationId="{6C50EDEB-35C1-4DED-A608-A0EAA8DE5404}"/>
            </ac:spMkLst>
          </pc:spChg>
          <pc:spChg chg="mod">
            <ac:chgData name="ITECH CORP" userId="8a353d5f2de0adf1" providerId="LiveId" clId="{12E4A294-0D52-4981-9D3A-BCBF4A1A07E7}" dt="2021-11-10T05:23:46.792" v="168"/>
            <ac:spMkLst>
              <pc:docMk/>
              <pc:sldMasterMk cId="3223999130" sldId="2147483648"/>
              <pc:sldLayoutMk cId="1880297746" sldId="2147483650"/>
              <ac:spMk id="16" creationId="{F469DEB5-CC79-4D71-8360-0B10B34244B7}"/>
            </ac:spMkLst>
          </pc:spChg>
          <pc:spChg chg="mod">
            <ac:chgData name="ITECH CORP" userId="8a353d5f2de0adf1" providerId="LiveId" clId="{12E4A294-0D52-4981-9D3A-BCBF4A1A07E7}" dt="2021-11-10T05:23:46.792" v="168"/>
            <ac:spMkLst>
              <pc:docMk/>
              <pc:sldMasterMk cId="3223999130" sldId="2147483648"/>
              <pc:sldLayoutMk cId="1880297746" sldId="2147483650"/>
              <ac:spMk id="17" creationId="{9EE0722D-F13C-4FFB-9E31-CC024B92E6CD}"/>
            </ac:spMkLst>
          </pc:spChg>
          <pc:spChg chg="mod">
            <ac:chgData name="ITECH CORP" userId="8a353d5f2de0adf1" providerId="LiveId" clId="{12E4A294-0D52-4981-9D3A-BCBF4A1A07E7}" dt="2021-11-10T05:23:46.792" v="168"/>
            <ac:spMkLst>
              <pc:docMk/>
              <pc:sldMasterMk cId="3223999130" sldId="2147483648"/>
              <pc:sldLayoutMk cId="1880297746" sldId="2147483650"/>
              <ac:spMk id="22" creationId="{30961087-B677-45AC-8D02-FEE615D17609}"/>
            </ac:spMkLst>
          </pc:spChg>
          <pc:spChg chg="mod">
            <ac:chgData name="ITECH CORP" userId="8a353d5f2de0adf1" providerId="LiveId" clId="{12E4A294-0D52-4981-9D3A-BCBF4A1A07E7}" dt="2021-11-10T05:23:46.792" v="168"/>
            <ac:spMkLst>
              <pc:docMk/>
              <pc:sldMasterMk cId="3223999130" sldId="2147483648"/>
              <pc:sldLayoutMk cId="1880297746" sldId="2147483650"/>
              <ac:spMk id="24" creationId="{CE8B26E3-C9CA-4CFF-8221-19518F497FF4}"/>
            </ac:spMkLst>
          </pc:spChg>
          <pc:spChg chg="mod">
            <ac:chgData name="ITECH CORP" userId="8a353d5f2de0adf1" providerId="LiveId" clId="{12E4A294-0D52-4981-9D3A-BCBF4A1A07E7}" dt="2021-11-10T05:23:46.792" v="168"/>
            <ac:spMkLst>
              <pc:docMk/>
              <pc:sldMasterMk cId="3223999130" sldId="2147483648"/>
              <pc:sldLayoutMk cId="1880297746" sldId="2147483650"/>
              <ac:spMk id="25" creationId="{A9957602-C843-44E0-A93F-66AF5A6A0F0A}"/>
            </ac:spMkLst>
          </pc:spChg>
          <pc:spChg chg="mod">
            <ac:chgData name="ITECH CORP" userId="8a353d5f2de0adf1" providerId="LiveId" clId="{12E4A294-0D52-4981-9D3A-BCBF4A1A07E7}" dt="2021-11-10T05:23:46.792" v="168"/>
            <ac:spMkLst>
              <pc:docMk/>
              <pc:sldMasterMk cId="3223999130" sldId="2147483648"/>
              <pc:sldLayoutMk cId="1880297746" sldId="2147483650"/>
              <ac:spMk id="26" creationId="{5A97CE06-9ECC-4438-8B22-B58B27F2B5FA}"/>
            </ac:spMkLst>
          </pc:spChg>
        </pc:sldLayoutChg>
        <pc:sldLayoutChg chg="modSp">
          <pc:chgData name="ITECH CORP" userId="8a353d5f2de0adf1" providerId="LiveId" clId="{12E4A294-0D52-4981-9D3A-BCBF4A1A07E7}" dt="2021-11-10T05:23:46.792" v="168"/>
          <pc:sldLayoutMkLst>
            <pc:docMk/>
            <pc:sldMasterMk cId="3223999130" sldId="2147483648"/>
            <pc:sldLayoutMk cId="682737243" sldId="2147483651"/>
          </pc:sldLayoutMkLst>
          <pc:spChg chg="mod">
            <ac:chgData name="ITECH CORP" userId="8a353d5f2de0adf1" providerId="LiveId" clId="{12E4A294-0D52-4981-9D3A-BCBF4A1A07E7}" dt="2021-11-10T05:23:46.792" v="168"/>
            <ac:spMkLst>
              <pc:docMk/>
              <pc:sldMasterMk cId="3223999130" sldId="2147483648"/>
              <pc:sldLayoutMk cId="682737243" sldId="2147483651"/>
              <ac:spMk id="2" creationId="{81053F33-9837-4E9F-8D29-24A800D841E9}"/>
            </ac:spMkLst>
          </pc:spChg>
          <pc:spChg chg="mod">
            <ac:chgData name="ITECH CORP" userId="8a353d5f2de0adf1" providerId="LiveId" clId="{12E4A294-0D52-4981-9D3A-BCBF4A1A07E7}" dt="2021-11-10T05:23:46.792" v="168"/>
            <ac:spMkLst>
              <pc:docMk/>
              <pc:sldMasterMk cId="3223999130" sldId="2147483648"/>
              <pc:sldLayoutMk cId="682737243" sldId="2147483651"/>
              <ac:spMk id="3" creationId="{40DFDBBD-D278-4F5A-BD28-172F5B157E88}"/>
            </ac:spMkLst>
          </pc:spChg>
          <pc:spChg chg="mod">
            <ac:chgData name="ITECH CORP" userId="8a353d5f2de0adf1" providerId="LiveId" clId="{12E4A294-0D52-4981-9D3A-BCBF4A1A07E7}" dt="2021-11-10T05:23:46.792" v="168"/>
            <ac:spMkLst>
              <pc:docMk/>
              <pc:sldMasterMk cId="3223999130" sldId="2147483648"/>
              <pc:sldLayoutMk cId="682737243" sldId="2147483651"/>
              <ac:spMk id="5" creationId="{79230F82-FE68-4450-98DF-5D29369AEE76}"/>
            </ac:spMkLst>
          </pc:spChg>
          <pc:spChg chg="mod">
            <ac:chgData name="ITECH CORP" userId="8a353d5f2de0adf1" providerId="LiveId" clId="{12E4A294-0D52-4981-9D3A-BCBF4A1A07E7}" dt="2021-11-10T05:23:46.792" v="168"/>
            <ac:spMkLst>
              <pc:docMk/>
              <pc:sldMasterMk cId="3223999130" sldId="2147483648"/>
              <pc:sldLayoutMk cId="682737243" sldId="2147483651"/>
              <ac:spMk id="17" creationId="{C990C5BD-BC2C-4822-AA4E-446B77052F23}"/>
            </ac:spMkLst>
          </pc:spChg>
          <pc:spChg chg="mod">
            <ac:chgData name="ITECH CORP" userId="8a353d5f2de0adf1" providerId="LiveId" clId="{12E4A294-0D52-4981-9D3A-BCBF4A1A07E7}" dt="2021-11-10T05:23:46.792" v="168"/>
            <ac:spMkLst>
              <pc:docMk/>
              <pc:sldMasterMk cId="3223999130" sldId="2147483648"/>
              <pc:sldLayoutMk cId="682737243" sldId="2147483651"/>
              <ac:spMk id="22" creationId="{258EB2BC-F42B-4177-83EB-F2D2BF76129C}"/>
            </ac:spMkLst>
          </pc:spChg>
          <pc:spChg chg="mod">
            <ac:chgData name="ITECH CORP" userId="8a353d5f2de0adf1" providerId="LiveId" clId="{12E4A294-0D52-4981-9D3A-BCBF4A1A07E7}" dt="2021-11-10T05:23:46.792" v="168"/>
            <ac:spMkLst>
              <pc:docMk/>
              <pc:sldMasterMk cId="3223999130" sldId="2147483648"/>
              <pc:sldLayoutMk cId="682737243" sldId="2147483651"/>
              <ac:spMk id="24" creationId="{B971AAD9-2660-4922-9B41-C45976A31C4F}"/>
            </ac:spMkLst>
          </pc:spChg>
          <pc:spChg chg="mod">
            <ac:chgData name="ITECH CORP" userId="8a353d5f2de0adf1" providerId="LiveId" clId="{12E4A294-0D52-4981-9D3A-BCBF4A1A07E7}" dt="2021-11-10T05:23:46.792" v="168"/>
            <ac:spMkLst>
              <pc:docMk/>
              <pc:sldMasterMk cId="3223999130" sldId="2147483648"/>
              <pc:sldLayoutMk cId="682737243" sldId="2147483651"/>
              <ac:spMk id="28" creationId="{D0525F80-1CD7-406E-A2B0-ACB0CD78A32C}"/>
            </ac:spMkLst>
          </pc:spChg>
          <pc:spChg chg="mod">
            <ac:chgData name="ITECH CORP" userId="8a353d5f2de0adf1" providerId="LiveId" clId="{12E4A294-0D52-4981-9D3A-BCBF4A1A07E7}" dt="2021-11-10T05:23:46.792" v="168"/>
            <ac:spMkLst>
              <pc:docMk/>
              <pc:sldMasterMk cId="3223999130" sldId="2147483648"/>
              <pc:sldLayoutMk cId="682737243" sldId="2147483651"/>
              <ac:spMk id="30" creationId="{527B617A-AB11-44E9-B2E2-53B7F35CD968}"/>
            </ac:spMkLst>
          </pc:spChg>
          <pc:spChg chg="mod">
            <ac:chgData name="ITECH CORP" userId="8a353d5f2de0adf1" providerId="LiveId" clId="{12E4A294-0D52-4981-9D3A-BCBF4A1A07E7}" dt="2021-11-10T05:23:46.792" v="168"/>
            <ac:spMkLst>
              <pc:docMk/>
              <pc:sldMasterMk cId="3223999130" sldId="2147483648"/>
              <pc:sldLayoutMk cId="682737243" sldId="2147483651"/>
              <ac:spMk id="42" creationId="{E24D028E-B0C2-46BA-B6A7-734B26FEA989}"/>
            </ac:spMkLst>
          </pc:spChg>
          <pc:spChg chg="mod">
            <ac:chgData name="ITECH CORP" userId="8a353d5f2de0adf1" providerId="LiveId" clId="{12E4A294-0D52-4981-9D3A-BCBF4A1A07E7}" dt="2021-11-10T05:23:46.792" v="168"/>
            <ac:spMkLst>
              <pc:docMk/>
              <pc:sldMasterMk cId="3223999130" sldId="2147483648"/>
              <pc:sldLayoutMk cId="682737243" sldId="2147483651"/>
              <ac:spMk id="43" creationId="{1FD2C3DF-070C-48BB-8EC1-3FE31FCD20DC}"/>
            </ac:spMkLst>
          </pc:spChg>
          <pc:spChg chg="mod">
            <ac:chgData name="ITECH CORP" userId="8a353d5f2de0adf1" providerId="LiveId" clId="{12E4A294-0D52-4981-9D3A-BCBF4A1A07E7}" dt="2021-11-10T05:23:46.792" v="168"/>
            <ac:spMkLst>
              <pc:docMk/>
              <pc:sldMasterMk cId="3223999130" sldId="2147483648"/>
              <pc:sldLayoutMk cId="682737243" sldId="2147483651"/>
              <ac:spMk id="44" creationId="{F503CC8C-61AD-4DAB-B26E-509EA44669D4}"/>
            </ac:spMkLst>
          </pc:spChg>
          <pc:spChg chg="mod">
            <ac:chgData name="ITECH CORP" userId="8a353d5f2de0adf1" providerId="LiveId" clId="{12E4A294-0D52-4981-9D3A-BCBF4A1A07E7}" dt="2021-11-10T05:23:46.792" v="168"/>
            <ac:spMkLst>
              <pc:docMk/>
              <pc:sldMasterMk cId="3223999130" sldId="2147483648"/>
              <pc:sldLayoutMk cId="682737243" sldId="2147483651"/>
              <ac:spMk id="45" creationId="{8BB58BBD-BF4B-44A6-A2C8-AF1BE81D516E}"/>
            </ac:spMkLst>
          </pc:spChg>
          <pc:spChg chg="mod">
            <ac:chgData name="ITECH CORP" userId="8a353d5f2de0adf1" providerId="LiveId" clId="{12E4A294-0D52-4981-9D3A-BCBF4A1A07E7}" dt="2021-11-10T05:23:46.792" v="168"/>
            <ac:spMkLst>
              <pc:docMk/>
              <pc:sldMasterMk cId="3223999130" sldId="2147483648"/>
              <pc:sldLayoutMk cId="682737243" sldId="2147483651"/>
              <ac:spMk id="46" creationId="{602EAB3F-89ED-4532-AC15-8D6D0DE40EEB}"/>
            </ac:spMkLst>
          </pc:spChg>
          <pc:spChg chg="mod">
            <ac:chgData name="ITECH CORP" userId="8a353d5f2de0adf1" providerId="LiveId" clId="{12E4A294-0D52-4981-9D3A-BCBF4A1A07E7}" dt="2021-11-10T05:23:46.792" v="168"/>
            <ac:spMkLst>
              <pc:docMk/>
              <pc:sldMasterMk cId="3223999130" sldId="2147483648"/>
              <pc:sldLayoutMk cId="682737243" sldId="2147483651"/>
              <ac:spMk id="47" creationId="{714D3737-C4D1-46DE-A197-29A638CA1F30}"/>
            </ac:spMkLst>
          </pc:spChg>
          <pc:spChg chg="mod">
            <ac:chgData name="ITECH CORP" userId="8a353d5f2de0adf1" providerId="LiveId" clId="{12E4A294-0D52-4981-9D3A-BCBF4A1A07E7}" dt="2021-11-10T05:23:46.792" v="168"/>
            <ac:spMkLst>
              <pc:docMk/>
              <pc:sldMasterMk cId="3223999130" sldId="2147483648"/>
              <pc:sldLayoutMk cId="682737243" sldId="2147483651"/>
              <ac:spMk id="48" creationId="{6F44C9A9-0E74-4918-9B66-273196D2956C}"/>
            </ac:spMkLst>
          </pc:spChg>
          <pc:spChg chg="mod">
            <ac:chgData name="ITECH CORP" userId="8a353d5f2de0adf1" providerId="LiveId" clId="{12E4A294-0D52-4981-9D3A-BCBF4A1A07E7}" dt="2021-11-10T05:23:46.792" v="168"/>
            <ac:spMkLst>
              <pc:docMk/>
              <pc:sldMasterMk cId="3223999130" sldId="2147483648"/>
              <pc:sldLayoutMk cId="682737243" sldId="2147483651"/>
              <ac:spMk id="49" creationId="{4FD74D9D-1BEE-4A13-ABAA-5FBA5C4D1BFA}"/>
            </ac:spMkLst>
          </pc:spChg>
          <pc:grpChg chg="mod">
            <ac:chgData name="ITECH CORP" userId="8a353d5f2de0adf1" providerId="LiveId" clId="{12E4A294-0D52-4981-9D3A-BCBF4A1A07E7}" dt="2021-11-10T05:23:46.792" v="168"/>
            <ac:grpSpMkLst>
              <pc:docMk/>
              <pc:sldMasterMk cId="3223999130" sldId="2147483648"/>
              <pc:sldLayoutMk cId="682737243" sldId="2147483651"/>
              <ac:grpSpMk id="41" creationId="{F4C9083C-573A-4951-8064-8A2074E45857}"/>
            </ac:grpSpMkLst>
          </pc:grpChg>
        </pc:sldLayoutChg>
        <pc:sldLayoutChg chg="modSp">
          <pc:chgData name="ITECH CORP" userId="8a353d5f2de0adf1" providerId="LiveId" clId="{12E4A294-0D52-4981-9D3A-BCBF4A1A07E7}" dt="2021-11-10T05:23:46.792" v="168"/>
          <pc:sldLayoutMkLst>
            <pc:docMk/>
            <pc:sldMasterMk cId="3223999130" sldId="2147483648"/>
            <pc:sldLayoutMk cId="3310698544" sldId="2147483652"/>
          </pc:sldLayoutMkLst>
          <pc:spChg chg="mod">
            <ac:chgData name="ITECH CORP" userId="8a353d5f2de0adf1" providerId="LiveId" clId="{12E4A294-0D52-4981-9D3A-BCBF4A1A07E7}" dt="2021-11-10T05:23:46.792" v="168"/>
            <ac:spMkLst>
              <pc:docMk/>
              <pc:sldMasterMk cId="3223999130" sldId="2147483648"/>
              <pc:sldLayoutMk cId="3310698544" sldId="2147483652"/>
              <ac:spMk id="2" creationId="{0B9CB2BB-1ED9-489E-8AC7-2A8D8459E388}"/>
            </ac:spMkLst>
          </pc:spChg>
          <pc:spChg chg="mod">
            <ac:chgData name="ITECH CORP" userId="8a353d5f2de0adf1" providerId="LiveId" clId="{12E4A294-0D52-4981-9D3A-BCBF4A1A07E7}" dt="2021-11-10T05:23:46.792" v="168"/>
            <ac:spMkLst>
              <pc:docMk/>
              <pc:sldMasterMk cId="3223999130" sldId="2147483648"/>
              <pc:sldLayoutMk cId="3310698544" sldId="2147483652"/>
              <ac:spMk id="6" creationId="{FC208BCD-3B7E-49DF-8BF5-68AE9DD7D786}"/>
            </ac:spMkLst>
          </pc:spChg>
          <pc:spChg chg="mod">
            <ac:chgData name="ITECH CORP" userId="8a353d5f2de0adf1" providerId="LiveId" clId="{12E4A294-0D52-4981-9D3A-BCBF4A1A07E7}" dt="2021-11-10T05:23:46.792" v="168"/>
            <ac:spMkLst>
              <pc:docMk/>
              <pc:sldMasterMk cId="3223999130" sldId="2147483648"/>
              <pc:sldLayoutMk cId="3310698544" sldId="2147483652"/>
              <ac:spMk id="21" creationId="{78B29DA7-7E72-4576-8F68-91B70D11C8FD}"/>
            </ac:spMkLst>
          </pc:spChg>
          <pc:spChg chg="mod">
            <ac:chgData name="ITECH CORP" userId="8a353d5f2de0adf1" providerId="LiveId" clId="{12E4A294-0D52-4981-9D3A-BCBF4A1A07E7}" dt="2021-11-10T05:23:46.792" v="168"/>
            <ac:spMkLst>
              <pc:docMk/>
              <pc:sldMasterMk cId="3223999130" sldId="2147483648"/>
              <pc:sldLayoutMk cId="3310698544" sldId="2147483652"/>
              <ac:spMk id="24" creationId="{7F8CA5B8-0BAD-4554-87FE-E0910E6CD5C5}"/>
            </ac:spMkLst>
          </pc:spChg>
          <pc:spChg chg="mod">
            <ac:chgData name="ITECH CORP" userId="8a353d5f2de0adf1" providerId="LiveId" clId="{12E4A294-0D52-4981-9D3A-BCBF4A1A07E7}" dt="2021-11-10T05:23:46.792" v="168"/>
            <ac:spMkLst>
              <pc:docMk/>
              <pc:sldMasterMk cId="3223999130" sldId="2147483648"/>
              <pc:sldLayoutMk cId="3310698544" sldId="2147483652"/>
              <ac:spMk id="25" creationId="{12CBB0CF-5FCC-4507-BD7B-C02386D2A23C}"/>
            </ac:spMkLst>
          </pc:spChg>
          <pc:spChg chg="mod">
            <ac:chgData name="ITECH CORP" userId="8a353d5f2de0adf1" providerId="LiveId" clId="{12E4A294-0D52-4981-9D3A-BCBF4A1A07E7}" dt="2021-11-10T05:23:46.792" v="168"/>
            <ac:spMkLst>
              <pc:docMk/>
              <pc:sldMasterMk cId="3223999130" sldId="2147483648"/>
              <pc:sldLayoutMk cId="3310698544" sldId="2147483652"/>
              <ac:spMk id="40" creationId="{FBE26926-54A6-49D3-95EA-F31F133A0E3B}"/>
            </ac:spMkLst>
          </pc:spChg>
          <pc:spChg chg="mod">
            <ac:chgData name="ITECH CORP" userId="8a353d5f2de0adf1" providerId="LiveId" clId="{12E4A294-0D52-4981-9D3A-BCBF4A1A07E7}" dt="2021-11-10T05:23:46.792" v="168"/>
            <ac:spMkLst>
              <pc:docMk/>
              <pc:sldMasterMk cId="3223999130" sldId="2147483648"/>
              <pc:sldLayoutMk cId="3310698544" sldId="2147483652"/>
              <ac:spMk id="41" creationId="{C3AFCA09-1411-4603-AEED-DBD79C4BE2CA}"/>
            </ac:spMkLst>
          </pc:spChg>
          <pc:spChg chg="mod">
            <ac:chgData name="ITECH CORP" userId="8a353d5f2de0adf1" providerId="LiveId" clId="{12E4A294-0D52-4981-9D3A-BCBF4A1A07E7}" dt="2021-11-10T05:23:46.792" v="168"/>
            <ac:spMkLst>
              <pc:docMk/>
              <pc:sldMasterMk cId="3223999130" sldId="2147483648"/>
              <pc:sldLayoutMk cId="3310698544" sldId="2147483652"/>
              <ac:spMk id="42" creationId="{7E4E0103-B430-4F31-B26F-21E197A41135}"/>
            </ac:spMkLst>
          </pc:spChg>
          <pc:spChg chg="mod">
            <ac:chgData name="ITECH CORP" userId="8a353d5f2de0adf1" providerId="LiveId" clId="{12E4A294-0D52-4981-9D3A-BCBF4A1A07E7}" dt="2021-11-10T05:23:46.792" v="168"/>
            <ac:spMkLst>
              <pc:docMk/>
              <pc:sldMasterMk cId="3223999130" sldId="2147483648"/>
              <pc:sldLayoutMk cId="3310698544" sldId="2147483652"/>
              <ac:spMk id="44" creationId="{65525C01-736F-4E07-B20A-72ABE0F38C9F}"/>
            </ac:spMkLst>
          </pc:spChg>
          <pc:spChg chg="mod">
            <ac:chgData name="ITECH CORP" userId="8a353d5f2de0adf1" providerId="LiveId" clId="{12E4A294-0D52-4981-9D3A-BCBF4A1A07E7}" dt="2021-11-10T05:23:46.792" v="168"/>
            <ac:spMkLst>
              <pc:docMk/>
              <pc:sldMasterMk cId="3223999130" sldId="2147483648"/>
              <pc:sldLayoutMk cId="3310698544" sldId="2147483652"/>
              <ac:spMk id="45" creationId="{EAE88C29-9AC8-4A6D-9141-98B2210C7466}"/>
            </ac:spMkLst>
          </pc:spChg>
          <pc:spChg chg="mod">
            <ac:chgData name="ITECH CORP" userId="8a353d5f2de0adf1" providerId="LiveId" clId="{12E4A294-0D52-4981-9D3A-BCBF4A1A07E7}" dt="2021-11-10T05:23:46.792" v="168"/>
            <ac:spMkLst>
              <pc:docMk/>
              <pc:sldMasterMk cId="3223999130" sldId="2147483648"/>
              <pc:sldLayoutMk cId="3310698544" sldId="2147483652"/>
              <ac:spMk id="46" creationId="{3A0902BC-58E0-4395-9D80-6CF5CA0FAAB0}"/>
            </ac:spMkLst>
          </pc:spChg>
          <pc:spChg chg="mod">
            <ac:chgData name="ITECH CORP" userId="8a353d5f2de0adf1" providerId="LiveId" clId="{12E4A294-0D52-4981-9D3A-BCBF4A1A07E7}" dt="2021-11-10T05:23:46.792" v="168"/>
            <ac:spMkLst>
              <pc:docMk/>
              <pc:sldMasterMk cId="3223999130" sldId="2147483648"/>
              <pc:sldLayoutMk cId="3310698544" sldId="2147483652"/>
              <ac:spMk id="47" creationId="{5DCE3DA5-C000-4DAD-8FCD-9A285AB48C83}"/>
            </ac:spMkLst>
          </pc:spChg>
          <pc:spChg chg="mod">
            <ac:chgData name="ITECH CORP" userId="8a353d5f2de0adf1" providerId="LiveId" clId="{12E4A294-0D52-4981-9D3A-BCBF4A1A07E7}" dt="2021-11-10T05:23:46.792" v="168"/>
            <ac:spMkLst>
              <pc:docMk/>
              <pc:sldMasterMk cId="3223999130" sldId="2147483648"/>
              <pc:sldLayoutMk cId="3310698544" sldId="2147483652"/>
              <ac:spMk id="48" creationId="{49472789-B79C-464F-9D88-E51F8B5062D3}"/>
            </ac:spMkLst>
          </pc:spChg>
          <pc:spChg chg="mod">
            <ac:chgData name="ITECH CORP" userId="8a353d5f2de0adf1" providerId="LiveId" clId="{12E4A294-0D52-4981-9D3A-BCBF4A1A07E7}" dt="2021-11-10T05:23:46.792" v="168"/>
            <ac:spMkLst>
              <pc:docMk/>
              <pc:sldMasterMk cId="3223999130" sldId="2147483648"/>
              <pc:sldLayoutMk cId="3310698544" sldId="2147483652"/>
              <ac:spMk id="51" creationId="{3767FEE9-DC75-4465-BA6B-06E00CF6A27B}"/>
            </ac:spMkLst>
          </pc:spChg>
          <pc:picChg chg="mod">
            <ac:chgData name="ITECH CORP" userId="8a353d5f2de0adf1" providerId="LiveId" clId="{12E4A294-0D52-4981-9D3A-BCBF4A1A07E7}" dt="2021-11-10T05:23:46.792" v="168"/>
            <ac:picMkLst>
              <pc:docMk/>
              <pc:sldMasterMk cId="3223999130" sldId="2147483648"/>
              <pc:sldLayoutMk cId="3310698544" sldId="2147483652"/>
              <ac:picMk id="22" creationId="{B091E01B-B80B-4194-AC2B-41043EC597D2}"/>
            </ac:picMkLst>
          </pc:picChg>
        </pc:sldLayoutChg>
        <pc:sldLayoutChg chg="modSp">
          <pc:chgData name="ITECH CORP" userId="8a353d5f2de0adf1" providerId="LiveId" clId="{12E4A294-0D52-4981-9D3A-BCBF4A1A07E7}" dt="2021-11-10T05:23:46.792" v="168"/>
          <pc:sldLayoutMkLst>
            <pc:docMk/>
            <pc:sldMasterMk cId="3223999130" sldId="2147483648"/>
            <pc:sldLayoutMk cId="3966819956" sldId="2147483653"/>
          </pc:sldLayoutMkLst>
          <pc:spChg chg="mod">
            <ac:chgData name="ITECH CORP" userId="8a353d5f2de0adf1" providerId="LiveId" clId="{12E4A294-0D52-4981-9D3A-BCBF4A1A07E7}" dt="2021-11-10T05:23:46.792" v="168"/>
            <ac:spMkLst>
              <pc:docMk/>
              <pc:sldMasterMk cId="3223999130" sldId="2147483648"/>
              <pc:sldLayoutMk cId="3966819956" sldId="2147483653"/>
              <ac:spMk id="2" creationId="{199AD403-A15F-4A2F-B050-AB874136E732}"/>
            </ac:spMkLst>
          </pc:spChg>
          <pc:spChg chg="mod">
            <ac:chgData name="ITECH CORP" userId="8a353d5f2de0adf1" providerId="LiveId" clId="{12E4A294-0D52-4981-9D3A-BCBF4A1A07E7}" dt="2021-11-10T05:23:46.792" v="168"/>
            <ac:spMkLst>
              <pc:docMk/>
              <pc:sldMasterMk cId="3223999130" sldId="2147483648"/>
              <pc:sldLayoutMk cId="3966819956" sldId="2147483653"/>
              <ac:spMk id="12" creationId="{21FF5BCF-BC53-4C3F-8B7F-7077B35ADCA8}"/>
            </ac:spMkLst>
          </pc:spChg>
          <pc:spChg chg="mod">
            <ac:chgData name="ITECH CORP" userId="8a353d5f2de0adf1" providerId="LiveId" clId="{12E4A294-0D52-4981-9D3A-BCBF4A1A07E7}" dt="2021-11-10T05:23:46.792" v="168"/>
            <ac:spMkLst>
              <pc:docMk/>
              <pc:sldMasterMk cId="3223999130" sldId="2147483648"/>
              <pc:sldLayoutMk cId="3966819956" sldId="2147483653"/>
              <ac:spMk id="21" creationId="{8C7B70A1-A813-470C-A829-7CC44559C94F}"/>
            </ac:spMkLst>
          </pc:spChg>
          <pc:spChg chg="mod">
            <ac:chgData name="ITECH CORP" userId="8a353d5f2de0adf1" providerId="LiveId" clId="{12E4A294-0D52-4981-9D3A-BCBF4A1A07E7}" dt="2021-11-10T05:23:46.792" v="168"/>
            <ac:spMkLst>
              <pc:docMk/>
              <pc:sldMasterMk cId="3223999130" sldId="2147483648"/>
              <pc:sldLayoutMk cId="3966819956" sldId="2147483653"/>
              <ac:spMk id="23" creationId="{5BB088E3-63C1-423F-A939-150B8E1F87A7}"/>
            </ac:spMkLst>
          </pc:spChg>
          <pc:spChg chg="mod">
            <ac:chgData name="ITECH CORP" userId="8a353d5f2de0adf1" providerId="LiveId" clId="{12E4A294-0D52-4981-9D3A-BCBF4A1A07E7}" dt="2021-11-10T05:23:46.792" v="168"/>
            <ac:spMkLst>
              <pc:docMk/>
              <pc:sldMasterMk cId="3223999130" sldId="2147483648"/>
              <pc:sldLayoutMk cId="3966819956" sldId="2147483653"/>
              <ac:spMk id="28" creationId="{87A7AFAC-3F6D-48D1-A100-148792529BC6}"/>
            </ac:spMkLst>
          </pc:spChg>
          <pc:spChg chg="mod">
            <ac:chgData name="ITECH CORP" userId="8a353d5f2de0adf1" providerId="LiveId" clId="{12E4A294-0D52-4981-9D3A-BCBF4A1A07E7}" dt="2021-11-10T05:23:46.792" v="168"/>
            <ac:spMkLst>
              <pc:docMk/>
              <pc:sldMasterMk cId="3223999130" sldId="2147483648"/>
              <pc:sldLayoutMk cId="3966819956" sldId="2147483653"/>
              <ac:spMk id="29" creationId="{81A4F88F-4E35-4BB3-AD24-CAC580C12F96}"/>
            </ac:spMkLst>
          </pc:spChg>
          <pc:spChg chg="mod">
            <ac:chgData name="ITECH CORP" userId="8a353d5f2de0adf1" providerId="LiveId" clId="{12E4A294-0D52-4981-9D3A-BCBF4A1A07E7}" dt="2021-11-10T05:23:46.792" v="168"/>
            <ac:spMkLst>
              <pc:docMk/>
              <pc:sldMasterMk cId="3223999130" sldId="2147483648"/>
              <pc:sldLayoutMk cId="3966819956" sldId="2147483653"/>
              <ac:spMk id="30" creationId="{592CE00E-F2AB-4099-8BB8-F109C4F2EFDB}"/>
            </ac:spMkLst>
          </pc:spChg>
          <pc:spChg chg="mod">
            <ac:chgData name="ITECH CORP" userId="8a353d5f2de0adf1" providerId="LiveId" clId="{12E4A294-0D52-4981-9D3A-BCBF4A1A07E7}" dt="2021-11-10T05:23:46.792" v="168"/>
            <ac:spMkLst>
              <pc:docMk/>
              <pc:sldMasterMk cId="3223999130" sldId="2147483648"/>
              <pc:sldLayoutMk cId="3966819956" sldId="2147483653"/>
              <ac:spMk id="32" creationId="{B0920EEC-7CE3-4708-93D2-53699D17E5E3}"/>
            </ac:spMkLst>
          </pc:spChg>
          <pc:spChg chg="mod">
            <ac:chgData name="ITECH CORP" userId="8a353d5f2de0adf1" providerId="LiveId" clId="{12E4A294-0D52-4981-9D3A-BCBF4A1A07E7}" dt="2021-11-10T05:23:46.792" v="168"/>
            <ac:spMkLst>
              <pc:docMk/>
              <pc:sldMasterMk cId="3223999130" sldId="2147483648"/>
              <pc:sldLayoutMk cId="3966819956" sldId="2147483653"/>
              <ac:spMk id="33" creationId="{2DF8B751-9294-46D5-B390-5D322195540F}"/>
            </ac:spMkLst>
          </pc:spChg>
          <pc:spChg chg="mod">
            <ac:chgData name="ITECH CORP" userId="8a353d5f2de0adf1" providerId="LiveId" clId="{12E4A294-0D52-4981-9D3A-BCBF4A1A07E7}" dt="2021-11-10T05:23:46.792" v="168"/>
            <ac:spMkLst>
              <pc:docMk/>
              <pc:sldMasterMk cId="3223999130" sldId="2147483648"/>
              <pc:sldLayoutMk cId="3966819956" sldId="2147483653"/>
              <ac:spMk id="34" creationId="{E0F651C6-BE74-4133-ABA8-316072D4F5B5}"/>
            </ac:spMkLst>
          </pc:spChg>
          <pc:spChg chg="mod">
            <ac:chgData name="ITECH CORP" userId="8a353d5f2de0adf1" providerId="LiveId" clId="{12E4A294-0D52-4981-9D3A-BCBF4A1A07E7}" dt="2021-11-10T05:23:46.792" v="168"/>
            <ac:spMkLst>
              <pc:docMk/>
              <pc:sldMasterMk cId="3223999130" sldId="2147483648"/>
              <pc:sldLayoutMk cId="3966819956" sldId="2147483653"/>
              <ac:spMk id="36" creationId="{2A3D73F7-77EC-4576-B541-20C032F462DC}"/>
            </ac:spMkLst>
          </pc:spChg>
          <pc:spChg chg="mod">
            <ac:chgData name="ITECH CORP" userId="8a353d5f2de0adf1" providerId="LiveId" clId="{12E4A294-0D52-4981-9D3A-BCBF4A1A07E7}" dt="2021-11-10T05:23:46.792" v="168"/>
            <ac:spMkLst>
              <pc:docMk/>
              <pc:sldMasterMk cId="3223999130" sldId="2147483648"/>
              <pc:sldLayoutMk cId="3966819956" sldId="2147483653"/>
              <ac:spMk id="40" creationId="{9F75ED2D-7077-4753-B623-4B9A718EB224}"/>
            </ac:spMkLst>
          </pc:spChg>
        </pc:sldLayoutChg>
        <pc:sldLayoutChg chg="modSp">
          <pc:chgData name="ITECH CORP" userId="8a353d5f2de0adf1" providerId="LiveId" clId="{12E4A294-0D52-4981-9D3A-BCBF4A1A07E7}" dt="2021-11-10T05:23:46.792" v="168"/>
          <pc:sldLayoutMkLst>
            <pc:docMk/>
            <pc:sldMasterMk cId="3223999130" sldId="2147483648"/>
            <pc:sldLayoutMk cId="2280862230" sldId="2147483660"/>
          </pc:sldLayoutMkLst>
          <pc:spChg chg="mod">
            <ac:chgData name="ITECH CORP" userId="8a353d5f2de0adf1" providerId="LiveId" clId="{12E4A294-0D52-4981-9D3A-BCBF4A1A07E7}" dt="2021-11-10T05:23:46.792" v="168"/>
            <ac:spMkLst>
              <pc:docMk/>
              <pc:sldMasterMk cId="3223999130" sldId="2147483648"/>
              <pc:sldLayoutMk cId="2280862230" sldId="2147483660"/>
              <ac:spMk id="2" creationId="{7242568A-7F20-40F2-9490-E3BC7466DA0D}"/>
            </ac:spMkLst>
          </pc:spChg>
          <pc:spChg chg="mod">
            <ac:chgData name="ITECH CORP" userId="8a353d5f2de0adf1" providerId="LiveId" clId="{12E4A294-0D52-4981-9D3A-BCBF4A1A07E7}" dt="2021-11-10T05:23:46.792" v="168"/>
            <ac:spMkLst>
              <pc:docMk/>
              <pc:sldMasterMk cId="3223999130" sldId="2147483648"/>
              <pc:sldLayoutMk cId="2280862230" sldId="2147483660"/>
              <ac:spMk id="3" creationId="{38956B41-4EE0-4C7C-8436-027F5DE8B1BC}"/>
            </ac:spMkLst>
          </pc:spChg>
          <pc:spChg chg="mod">
            <ac:chgData name="ITECH CORP" userId="8a353d5f2de0adf1" providerId="LiveId" clId="{12E4A294-0D52-4981-9D3A-BCBF4A1A07E7}" dt="2021-11-10T05:23:46.792" v="168"/>
            <ac:spMkLst>
              <pc:docMk/>
              <pc:sldMasterMk cId="3223999130" sldId="2147483648"/>
              <pc:sldLayoutMk cId="2280862230" sldId="2147483660"/>
              <ac:spMk id="5" creationId="{4392DBDA-ED00-4248-AC6D-0CE0B821B52F}"/>
            </ac:spMkLst>
          </pc:spChg>
          <pc:spChg chg="mod">
            <ac:chgData name="ITECH CORP" userId="8a353d5f2de0adf1" providerId="LiveId" clId="{12E4A294-0D52-4981-9D3A-BCBF4A1A07E7}" dt="2021-11-10T05:23:46.792" v="168"/>
            <ac:spMkLst>
              <pc:docMk/>
              <pc:sldMasterMk cId="3223999130" sldId="2147483648"/>
              <pc:sldLayoutMk cId="2280862230" sldId="2147483660"/>
              <ac:spMk id="18" creationId="{82903A57-2768-42F8-A5EA-4C19B9049850}"/>
            </ac:spMkLst>
          </pc:spChg>
          <pc:spChg chg="mod">
            <ac:chgData name="ITECH CORP" userId="8a353d5f2de0adf1" providerId="LiveId" clId="{12E4A294-0D52-4981-9D3A-BCBF4A1A07E7}" dt="2021-11-10T05:23:46.792" v="168"/>
            <ac:spMkLst>
              <pc:docMk/>
              <pc:sldMasterMk cId="3223999130" sldId="2147483648"/>
              <pc:sldLayoutMk cId="2280862230" sldId="2147483660"/>
              <ac:spMk id="26" creationId="{FE8ACF66-A148-4D4F-A35C-837CDC6B154D}"/>
            </ac:spMkLst>
          </pc:spChg>
          <pc:spChg chg="mod">
            <ac:chgData name="ITECH CORP" userId="8a353d5f2de0adf1" providerId="LiveId" clId="{12E4A294-0D52-4981-9D3A-BCBF4A1A07E7}" dt="2021-11-10T05:23:46.792" v="168"/>
            <ac:spMkLst>
              <pc:docMk/>
              <pc:sldMasterMk cId="3223999130" sldId="2147483648"/>
              <pc:sldLayoutMk cId="2280862230" sldId="2147483660"/>
              <ac:spMk id="28" creationId="{5F10B1F7-5633-4C8B-A868-72D9C782CBA6}"/>
            </ac:spMkLst>
          </pc:spChg>
          <pc:spChg chg="mod">
            <ac:chgData name="ITECH CORP" userId="8a353d5f2de0adf1" providerId="LiveId" clId="{12E4A294-0D52-4981-9D3A-BCBF4A1A07E7}" dt="2021-11-10T05:23:46.792" v="168"/>
            <ac:spMkLst>
              <pc:docMk/>
              <pc:sldMasterMk cId="3223999130" sldId="2147483648"/>
              <pc:sldLayoutMk cId="2280862230" sldId="2147483660"/>
              <ac:spMk id="29" creationId="{E46691B2-7AF3-4CAC-A285-36444A9101D9}"/>
            </ac:spMkLst>
          </pc:spChg>
          <pc:spChg chg="mod">
            <ac:chgData name="ITECH CORP" userId="8a353d5f2de0adf1" providerId="LiveId" clId="{12E4A294-0D52-4981-9D3A-BCBF4A1A07E7}" dt="2021-11-10T05:23:46.792" v="168"/>
            <ac:spMkLst>
              <pc:docMk/>
              <pc:sldMasterMk cId="3223999130" sldId="2147483648"/>
              <pc:sldLayoutMk cId="2280862230" sldId="2147483660"/>
              <ac:spMk id="31" creationId="{CBA9BCD0-48BA-4D5B-8871-61204EACE422}"/>
            </ac:spMkLst>
          </pc:spChg>
          <pc:spChg chg="mod">
            <ac:chgData name="ITECH CORP" userId="8a353d5f2de0adf1" providerId="LiveId" clId="{12E4A294-0D52-4981-9D3A-BCBF4A1A07E7}" dt="2021-11-10T05:23:46.792" v="168"/>
            <ac:spMkLst>
              <pc:docMk/>
              <pc:sldMasterMk cId="3223999130" sldId="2147483648"/>
              <pc:sldLayoutMk cId="2280862230" sldId="2147483660"/>
              <ac:spMk id="33" creationId="{E08687FC-7322-4F20-9769-1ECF4296A96E}"/>
            </ac:spMkLst>
          </pc:spChg>
          <pc:spChg chg="mod">
            <ac:chgData name="ITECH CORP" userId="8a353d5f2de0adf1" providerId="LiveId" clId="{12E4A294-0D52-4981-9D3A-BCBF4A1A07E7}" dt="2021-11-10T05:23:46.792" v="168"/>
            <ac:spMkLst>
              <pc:docMk/>
              <pc:sldMasterMk cId="3223999130" sldId="2147483648"/>
              <pc:sldLayoutMk cId="2280862230" sldId="2147483660"/>
              <ac:spMk id="35" creationId="{7BC6DBB9-1B34-4374-A887-DC30F9E2F62F}"/>
            </ac:spMkLst>
          </pc:spChg>
          <pc:spChg chg="mod">
            <ac:chgData name="ITECH CORP" userId="8a353d5f2de0adf1" providerId="LiveId" clId="{12E4A294-0D52-4981-9D3A-BCBF4A1A07E7}" dt="2021-11-10T05:23:46.792" v="168"/>
            <ac:spMkLst>
              <pc:docMk/>
              <pc:sldMasterMk cId="3223999130" sldId="2147483648"/>
              <pc:sldLayoutMk cId="2280862230" sldId="2147483660"/>
              <ac:spMk id="36" creationId="{00DE0AE3-F44D-4F2C-B7A3-C253AA498DEF}"/>
            </ac:spMkLst>
          </pc:spChg>
          <pc:spChg chg="mod">
            <ac:chgData name="ITECH CORP" userId="8a353d5f2de0adf1" providerId="LiveId" clId="{12E4A294-0D52-4981-9D3A-BCBF4A1A07E7}" dt="2021-11-10T05:23:46.792" v="168"/>
            <ac:spMkLst>
              <pc:docMk/>
              <pc:sldMasterMk cId="3223999130" sldId="2147483648"/>
              <pc:sldLayoutMk cId="2280862230" sldId="2147483660"/>
              <ac:spMk id="38" creationId="{C6C05708-08C7-4EF1-B0D8-6A01C1B1AD85}"/>
            </ac:spMkLst>
          </pc:spChg>
          <pc:spChg chg="mod">
            <ac:chgData name="ITECH CORP" userId="8a353d5f2de0adf1" providerId="LiveId" clId="{12E4A294-0D52-4981-9D3A-BCBF4A1A07E7}" dt="2021-11-10T05:23:46.792" v="168"/>
            <ac:spMkLst>
              <pc:docMk/>
              <pc:sldMasterMk cId="3223999130" sldId="2147483648"/>
              <pc:sldLayoutMk cId="2280862230" sldId="2147483660"/>
              <ac:spMk id="41" creationId="{0FCCDE26-7222-4C1B-884A-0FAE84FA57DB}"/>
            </ac:spMkLst>
          </pc:spChg>
          <pc:spChg chg="mod">
            <ac:chgData name="ITECH CORP" userId="8a353d5f2de0adf1" providerId="LiveId" clId="{12E4A294-0D52-4981-9D3A-BCBF4A1A07E7}" dt="2021-11-10T05:23:46.792" v="168"/>
            <ac:spMkLst>
              <pc:docMk/>
              <pc:sldMasterMk cId="3223999130" sldId="2147483648"/>
              <pc:sldLayoutMk cId="2280862230" sldId="2147483660"/>
              <ac:spMk id="42" creationId="{D6E0F90B-941A-45B6-85DA-E0D4E7977CD8}"/>
            </ac:spMkLst>
          </pc:spChg>
        </pc:sldLayoutChg>
        <pc:sldLayoutChg chg="modSp">
          <pc:chgData name="ITECH CORP" userId="8a353d5f2de0adf1" providerId="LiveId" clId="{12E4A294-0D52-4981-9D3A-BCBF4A1A07E7}" dt="2021-11-10T05:23:46.792" v="168"/>
          <pc:sldLayoutMkLst>
            <pc:docMk/>
            <pc:sldMasterMk cId="3223999130" sldId="2147483648"/>
            <pc:sldLayoutMk cId="3040955685" sldId="2147483661"/>
          </pc:sldLayoutMkLst>
          <pc:spChg chg="mod">
            <ac:chgData name="ITECH CORP" userId="8a353d5f2de0adf1" providerId="LiveId" clId="{12E4A294-0D52-4981-9D3A-BCBF4A1A07E7}" dt="2021-11-10T05:23:46.792" v="168"/>
            <ac:spMkLst>
              <pc:docMk/>
              <pc:sldMasterMk cId="3223999130" sldId="2147483648"/>
              <pc:sldLayoutMk cId="3040955685" sldId="2147483661"/>
              <ac:spMk id="2" creationId="{81053F33-9837-4E9F-8D29-24A800D841E9}"/>
            </ac:spMkLst>
          </pc:spChg>
          <pc:spChg chg="mod">
            <ac:chgData name="ITECH CORP" userId="8a353d5f2de0adf1" providerId="LiveId" clId="{12E4A294-0D52-4981-9D3A-BCBF4A1A07E7}" dt="2021-11-10T05:23:46.792" v="168"/>
            <ac:spMkLst>
              <pc:docMk/>
              <pc:sldMasterMk cId="3223999130" sldId="2147483648"/>
              <pc:sldLayoutMk cId="3040955685" sldId="2147483661"/>
              <ac:spMk id="3" creationId="{33AA43FA-C2DC-406C-BFE6-A2A804112236}"/>
            </ac:spMkLst>
          </pc:spChg>
          <pc:spChg chg="mod">
            <ac:chgData name="ITECH CORP" userId="8a353d5f2de0adf1" providerId="LiveId" clId="{12E4A294-0D52-4981-9D3A-BCBF4A1A07E7}" dt="2021-11-10T05:23:46.792" v="168"/>
            <ac:spMkLst>
              <pc:docMk/>
              <pc:sldMasterMk cId="3223999130" sldId="2147483648"/>
              <pc:sldLayoutMk cId="3040955685" sldId="2147483661"/>
              <ac:spMk id="5" creationId="{79230F82-FE68-4450-98DF-5D29369AEE76}"/>
            </ac:spMkLst>
          </pc:spChg>
          <pc:spChg chg="mod">
            <ac:chgData name="ITECH CORP" userId="8a353d5f2de0adf1" providerId="LiveId" clId="{12E4A294-0D52-4981-9D3A-BCBF4A1A07E7}" dt="2021-11-10T05:23:46.792" v="168"/>
            <ac:spMkLst>
              <pc:docMk/>
              <pc:sldMasterMk cId="3223999130" sldId="2147483648"/>
              <pc:sldLayoutMk cId="3040955685" sldId="2147483661"/>
              <ac:spMk id="17" creationId="{C990C5BD-BC2C-4822-AA4E-446B77052F23}"/>
            </ac:spMkLst>
          </pc:spChg>
          <pc:spChg chg="mod">
            <ac:chgData name="ITECH CORP" userId="8a353d5f2de0adf1" providerId="LiveId" clId="{12E4A294-0D52-4981-9D3A-BCBF4A1A07E7}" dt="2021-11-10T05:23:46.792" v="168"/>
            <ac:spMkLst>
              <pc:docMk/>
              <pc:sldMasterMk cId="3223999130" sldId="2147483648"/>
              <pc:sldLayoutMk cId="3040955685" sldId="2147483661"/>
              <ac:spMk id="19" creationId="{08CD548A-F4DA-41C7-BC55-620C696D5A6A}"/>
            </ac:spMkLst>
          </pc:spChg>
          <pc:spChg chg="mod">
            <ac:chgData name="ITECH CORP" userId="8a353d5f2de0adf1" providerId="LiveId" clId="{12E4A294-0D52-4981-9D3A-BCBF4A1A07E7}" dt="2021-11-10T05:23:46.792" v="168"/>
            <ac:spMkLst>
              <pc:docMk/>
              <pc:sldMasterMk cId="3223999130" sldId="2147483648"/>
              <pc:sldLayoutMk cId="3040955685" sldId="2147483661"/>
              <ac:spMk id="23" creationId="{E9080FED-3BFC-4CCC-8B5A-A2942CA5CF36}"/>
            </ac:spMkLst>
          </pc:spChg>
          <pc:spChg chg="mod">
            <ac:chgData name="ITECH CORP" userId="8a353d5f2de0adf1" providerId="LiveId" clId="{12E4A294-0D52-4981-9D3A-BCBF4A1A07E7}" dt="2021-11-10T05:23:46.792" v="168"/>
            <ac:spMkLst>
              <pc:docMk/>
              <pc:sldMasterMk cId="3223999130" sldId="2147483648"/>
              <pc:sldLayoutMk cId="3040955685" sldId="2147483661"/>
              <ac:spMk id="24" creationId="{B971AAD9-2660-4922-9B41-C45976A31C4F}"/>
            </ac:spMkLst>
          </pc:spChg>
          <pc:spChg chg="mod">
            <ac:chgData name="ITECH CORP" userId="8a353d5f2de0adf1" providerId="LiveId" clId="{12E4A294-0D52-4981-9D3A-BCBF4A1A07E7}" dt="2021-11-10T05:23:46.792" v="168"/>
            <ac:spMkLst>
              <pc:docMk/>
              <pc:sldMasterMk cId="3223999130" sldId="2147483648"/>
              <pc:sldLayoutMk cId="3040955685" sldId="2147483661"/>
              <ac:spMk id="25" creationId="{E7EC8229-D712-4FD1-990B-9212FC211A9B}"/>
            </ac:spMkLst>
          </pc:spChg>
          <pc:spChg chg="mod">
            <ac:chgData name="ITECH CORP" userId="8a353d5f2de0adf1" providerId="LiveId" clId="{12E4A294-0D52-4981-9D3A-BCBF4A1A07E7}" dt="2021-11-10T05:23:46.792" v="168"/>
            <ac:spMkLst>
              <pc:docMk/>
              <pc:sldMasterMk cId="3223999130" sldId="2147483648"/>
              <pc:sldLayoutMk cId="3040955685" sldId="2147483661"/>
              <ac:spMk id="27" creationId="{27341020-DCB7-4CC5-BE55-AAAF421822ED}"/>
            </ac:spMkLst>
          </pc:spChg>
          <pc:spChg chg="mod">
            <ac:chgData name="ITECH CORP" userId="8a353d5f2de0adf1" providerId="LiveId" clId="{12E4A294-0D52-4981-9D3A-BCBF4A1A07E7}" dt="2021-11-10T05:23:46.792" v="168"/>
            <ac:spMkLst>
              <pc:docMk/>
              <pc:sldMasterMk cId="3223999130" sldId="2147483648"/>
              <pc:sldLayoutMk cId="3040955685" sldId="2147483661"/>
              <ac:spMk id="29" creationId="{B1896019-AE20-47E2-AA66-ED9D16B2DAF7}"/>
            </ac:spMkLst>
          </pc:spChg>
          <pc:spChg chg="mod">
            <ac:chgData name="ITECH CORP" userId="8a353d5f2de0adf1" providerId="LiveId" clId="{12E4A294-0D52-4981-9D3A-BCBF4A1A07E7}" dt="2021-11-10T05:23:46.792" v="168"/>
            <ac:spMkLst>
              <pc:docMk/>
              <pc:sldMasterMk cId="3223999130" sldId="2147483648"/>
              <pc:sldLayoutMk cId="3040955685" sldId="2147483661"/>
              <ac:spMk id="30" creationId="{527B617A-AB11-44E9-B2E2-53B7F35CD968}"/>
            </ac:spMkLst>
          </pc:spChg>
          <pc:spChg chg="mod">
            <ac:chgData name="ITECH CORP" userId="8a353d5f2de0adf1" providerId="LiveId" clId="{12E4A294-0D52-4981-9D3A-BCBF4A1A07E7}" dt="2021-11-10T05:23:46.792" v="168"/>
            <ac:spMkLst>
              <pc:docMk/>
              <pc:sldMasterMk cId="3223999130" sldId="2147483648"/>
              <pc:sldLayoutMk cId="3040955685" sldId="2147483661"/>
              <ac:spMk id="32" creationId="{212C49D2-92E0-4567-8BD4-9B8FC0536701}"/>
            </ac:spMkLst>
          </pc:spChg>
          <pc:spChg chg="mod">
            <ac:chgData name="ITECH CORP" userId="8a353d5f2de0adf1" providerId="LiveId" clId="{12E4A294-0D52-4981-9D3A-BCBF4A1A07E7}" dt="2021-11-10T05:23:46.792" v="168"/>
            <ac:spMkLst>
              <pc:docMk/>
              <pc:sldMasterMk cId="3223999130" sldId="2147483648"/>
              <pc:sldLayoutMk cId="3040955685" sldId="2147483661"/>
              <ac:spMk id="33" creationId="{6B5DA211-72E1-4B00-AA61-980CE5A34565}"/>
            </ac:spMkLst>
          </pc:spChg>
          <pc:spChg chg="mod">
            <ac:chgData name="ITECH CORP" userId="8a353d5f2de0adf1" providerId="LiveId" clId="{12E4A294-0D52-4981-9D3A-BCBF4A1A07E7}" dt="2021-11-10T05:23:46.792" v="168"/>
            <ac:spMkLst>
              <pc:docMk/>
              <pc:sldMasterMk cId="3223999130" sldId="2147483648"/>
              <pc:sldLayoutMk cId="3040955685" sldId="2147483661"/>
              <ac:spMk id="35" creationId="{A7CF7C63-619A-46EE-AF36-FCA26441A064}"/>
            </ac:spMkLst>
          </pc:spChg>
          <pc:spChg chg="mod">
            <ac:chgData name="ITECH CORP" userId="8a353d5f2de0adf1" providerId="LiveId" clId="{12E4A294-0D52-4981-9D3A-BCBF4A1A07E7}" dt="2021-11-10T05:23:46.792" v="168"/>
            <ac:spMkLst>
              <pc:docMk/>
              <pc:sldMasterMk cId="3223999130" sldId="2147483648"/>
              <pc:sldLayoutMk cId="3040955685" sldId="2147483661"/>
              <ac:spMk id="36" creationId="{92E0EA61-C10D-4760-B03F-F27BCF1FC24C}"/>
            </ac:spMkLst>
          </pc:spChg>
          <pc:spChg chg="mod">
            <ac:chgData name="ITECH CORP" userId="8a353d5f2de0adf1" providerId="LiveId" clId="{12E4A294-0D52-4981-9D3A-BCBF4A1A07E7}" dt="2021-11-10T05:23:46.792" v="168"/>
            <ac:spMkLst>
              <pc:docMk/>
              <pc:sldMasterMk cId="3223999130" sldId="2147483648"/>
              <pc:sldLayoutMk cId="3040955685" sldId="2147483661"/>
              <ac:spMk id="38" creationId="{1A3A14FA-D9E9-4000-B30C-14CADBFE48F6}"/>
            </ac:spMkLst>
          </pc:spChg>
          <pc:spChg chg="mod">
            <ac:chgData name="ITECH CORP" userId="8a353d5f2de0adf1" providerId="LiveId" clId="{12E4A294-0D52-4981-9D3A-BCBF4A1A07E7}" dt="2021-11-10T05:23:46.792" v="168"/>
            <ac:spMkLst>
              <pc:docMk/>
              <pc:sldMasterMk cId="3223999130" sldId="2147483648"/>
              <pc:sldLayoutMk cId="3040955685" sldId="2147483661"/>
              <ac:spMk id="39" creationId="{0FBCB607-92E0-4206-871B-10CAEB3377B3}"/>
            </ac:spMkLst>
          </pc:spChg>
          <pc:spChg chg="mod">
            <ac:chgData name="ITECH CORP" userId="8a353d5f2de0adf1" providerId="LiveId" clId="{12E4A294-0D52-4981-9D3A-BCBF4A1A07E7}" dt="2021-11-10T05:23:46.792" v="168"/>
            <ac:spMkLst>
              <pc:docMk/>
              <pc:sldMasterMk cId="3223999130" sldId="2147483648"/>
              <pc:sldLayoutMk cId="3040955685" sldId="2147483661"/>
              <ac:spMk id="42" creationId="{24312820-32BB-4DFC-B775-2031DE03F33E}"/>
            </ac:spMkLst>
          </pc:spChg>
          <pc:spChg chg="mod">
            <ac:chgData name="ITECH CORP" userId="8a353d5f2de0adf1" providerId="LiveId" clId="{12E4A294-0D52-4981-9D3A-BCBF4A1A07E7}" dt="2021-11-10T05:23:46.792" v="168"/>
            <ac:spMkLst>
              <pc:docMk/>
              <pc:sldMasterMk cId="3223999130" sldId="2147483648"/>
              <pc:sldLayoutMk cId="3040955685" sldId="2147483661"/>
              <ac:spMk id="43" creationId="{F9B4581F-B122-40B8-BE37-64894A713B38}"/>
            </ac:spMkLst>
          </pc:spChg>
          <pc:spChg chg="mod">
            <ac:chgData name="ITECH CORP" userId="8a353d5f2de0adf1" providerId="LiveId" clId="{12E4A294-0D52-4981-9D3A-BCBF4A1A07E7}" dt="2021-11-10T05:23:46.792" v="168"/>
            <ac:spMkLst>
              <pc:docMk/>
              <pc:sldMasterMk cId="3223999130" sldId="2147483648"/>
              <pc:sldLayoutMk cId="3040955685" sldId="2147483661"/>
              <ac:spMk id="44" creationId="{C7CF8C75-A610-43BA-923F-335A6051357D}"/>
            </ac:spMkLst>
          </pc:spChg>
          <pc:spChg chg="mod">
            <ac:chgData name="ITECH CORP" userId="8a353d5f2de0adf1" providerId="LiveId" clId="{12E4A294-0D52-4981-9D3A-BCBF4A1A07E7}" dt="2021-11-10T05:23:46.792" v="168"/>
            <ac:spMkLst>
              <pc:docMk/>
              <pc:sldMasterMk cId="3223999130" sldId="2147483648"/>
              <pc:sldLayoutMk cId="3040955685" sldId="2147483661"/>
              <ac:spMk id="45" creationId="{56793F9B-5B71-414E-9CB2-2B76F8308871}"/>
            </ac:spMkLst>
          </pc:spChg>
          <pc:spChg chg="mod">
            <ac:chgData name="ITECH CORP" userId="8a353d5f2de0adf1" providerId="LiveId" clId="{12E4A294-0D52-4981-9D3A-BCBF4A1A07E7}" dt="2021-11-10T05:23:46.792" v="168"/>
            <ac:spMkLst>
              <pc:docMk/>
              <pc:sldMasterMk cId="3223999130" sldId="2147483648"/>
              <pc:sldLayoutMk cId="3040955685" sldId="2147483661"/>
              <ac:spMk id="46" creationId="{9807DE94-0E8D-4E1B-A7D2-E0F91AF2E54C}"/>
            </ac:spMkLst>
          </pc:spChg>
          <pc:spChg chg="mod">
            <ac:chgData name="ITECH CORP" userId="8a353d5f2de0adf1" providerId="LiveId" clId="{12E4A294-0D52-4981-9D3A-BCBF4A1A07E7}" dt="2021-11-10T05:23:46.792" v="168"/>
            <ac:spMkLst>
              <pc:docMk/>
              <pc:sldMasterMk cId="3223999130" sldId="2147483648"/>
              <pc:sldLayoutMk cId="3040955685" sldId="2147483661"/>
              <ac:spMk id="47" creationId="{7BC592BA-C191-49B5-8F41-8E14CFFDAC40}"/>
            </ac:spMkLst>
          </pc:spChg>
          <pc:spChg chg="mod">
            <ac:chgData name="ITECH CORP" userId="8a353d5f2de0adf1" providerId="LiveId" clId="{12E4A294-0D52-4981-9D3A-BCBF4A1A07E7}" dt="2021-11-10T05:23:46.792" v="168"/>
            <ac:spMkLst>
              <pc:docMk/>
              <pc:sldMasterMk cId="3223999130" sldId="2147483648"/>
              <pc:sldLayoutMk cId="3040955685" sldId="2147483661"/>
              <ac:spMk id="48" creationId="{6BE8D45D-1E08-4F59-96CC-EA53D7CA6AB0}"/>
            </ac:spMkLst>
          </pc:spChg>
          <pc:spChg chg="mod">
            <ac:chgData name="ITECH CORP" userId="8a353d5f2de0adf1" providerId="LiveId" clId="{12E4A294-0D52-4981-9D3A-BCBF4A1A07E7}" dt="2021-11-10T05:23:46.792" v="168"/>
            <ac:spMkLst>
              <pc:docMk/>
              <pc:sldMasterMk cId="3223999130" sldId="2147483648"/>
              <pc:sldLayoutMk cId="3040955685" sldId="2147483661"/>
              <ac:spMk id="49" creationId="{8E968353-82DA-42A2-88B6-AEFCF124AF4E}"/>
            </ac:spMkLst>
          </pc:spChg>
          <pc:grpChg chg="mod">
            <ac:chgData name="ITECH CORP" userId="8a353d5f2de0adf1" providerId="LiveId" clId="{12E4A294-0D52-4981-9D3A-BCBF4A1A07E7}" dt="2021-11-10T05:23:46.792" v="168"/>
            <ac:grpSpMkLst>
              <pc:docMk/>
              <pc:sldMasterMk cId="3223999130" sldId="2147483648"/>
              <pc:sldLayoutMk cId="3040955685" sldId="2147483661"/>
              <ac:grpSpMk id="41" creationId="{D0A213E0-4DC9-4F6A-98B8-21DE9AE2D9B0}"/>
            </ac:grpSpMkLst>
          </pc:grpChg>
        </pc:sldLayoutChg>
        <pc:sldLayoutChg chg="modSp">
          <pc:chgData name="ITECH CORP" userId="8a353d5f2de0adf1" providerId="LiveId" clId="{12E4A294-0D52-4981-9D3A-BCBF4A1A07E7}" dt="2021-11-10T05:23:46.792" v="168"/>
          <pc:sldLayoutMkLst>
            <pc:docMk/>
            <pc:sldMasterMk cId="3223999130" sldId="2147483648"/>
            <pc:sldLayoutMk cId="1336220927" sldId="2147483662"/>
          </pc:sldLayoutMkLst>
          <pc:spChg chg="mod">
            <ac:chgData name="ITECH CORP" userId="8a353d5f2de0adf1" providerId="LiveId" clId="{12E4A294-0D52-4981-9D3A-BCBF4A1A07E7}" dt="2021-11-10T05:23:46.792" v="168"/>
            <ac:spMkLst>
              <pc:docMk/>
              <pc:sldMasterMk cId="3223999130" sldId="2147483648"/>
              <pc:sldLayoutMk cId="1336220927" sldId="2147483662"/>
              <ac:spMk id="2" creationId="{81053F33-9837-4E9F-8D29-24A800D841E9}"/>
            </ac:spMkLst>
          </pc:spChg>
          <pc:spChg chg="mod">
            <ac:chgData name="ITECH CORP" userId="8a353d5f2de0adf1" providerId="LiveId" clId="{12E4A294-0D52-4981-9D3A-BCBF4A1A07E7}" dt="2021-11-10T05:23:46.792" v="168"/>
            <ac:spMkLst>
              <pc:docMk/>
              <pc:sldMasterMk cId="3223999130" sldId="2147483648"/>
              <pc:sldLayoutMk cId="1336220927" sldId="2147483662"/>
              <ac:spMk id="3" creationId="{A1820133-6B1B-4297-8A79-2E89B2C7199B}"/>
            </ac:spMkLst>
          </pc:spChg>
          <pc:spChg chg="mod">
            <ac:chgData name="ITECH CORP" userId="8a353d5f2de0adf1" providerId="LiveId" clId="{12E4A294-0D52-4981-9D3A-BCBF4A1A07E7}" dt="2021-11-10T05:23:46.792" v="168"/>
            <ac:spMkLst>
              <pc:docMk/>
              <pc:sldMasterMk cId="3223999130" sldId="2147483648"/>
              <pc:sldLayoutMk cId="1336220927" sldId="2147483662"/>
              <ac:spMk id="5" creationId="{79230F82-FE68-4450-98DF-5D29369AEE76}"/>
            </ac:spMkLst>
          </pc:spChg>
          <pc:spChg chg="mod">
            <ac:chgData name="ITECH CORP" userId="8a353d5f2de0adf1" providerId="LiveId" clId="{12E4A294-0D52-4981-9D3A-BCBF4A1A07E7}" dt="2021-11-10T05:23:46.792" v="168"/>
            <ac:spMkLst>
              <pc:docMk/>
              <pc:sldMasterMk cId="3223999130" sldId="2147483648"/>
              <pc:sldLayoutMk cId="1336220927" sldId="2147483662"/>
              <ac:spMk id="17" creationId="{C990C5BD-BC2C-4822-AA4E-446B77052F23}"/>
            </ac:spMkLst>
          </pc:spChg>
          <pc:spChg chg="mod">
            <ac:chgData name="ITECH CORP" userId="8a353d5f2de0adf1" providerId="LiveId" clId="{12E4A294-0D52-4981-9D3A-BCBF4A1A07E7}" dt="2021-11-10T05:23:46.792" v="168"/>
            <ac:spMkLst>
              <pc:docMk/>
              <pc:sldMasterMk cId="3223999130" sldId="2147483648"/>
              <pc:sldLayoutMk cId="1336220927" sldId="2147483662"/>
              <ac:spMk id="18" creationId="{3AF64257-E00C-4FE5-925B-A78911D1D2B9}"/>
            </ac:spMkLst>
          </pc:spChg>
          <pc:spChg chg="mod">
            <ac:chgData name="ITECH CORP" userId="8a353d5f2de0adf1" providerId="LiveId" clId="{12E4A294-0D52-4981-9D3A-BCBF4A1A07E7}" dt="2021-11-10T05:23:46.792" v="168"/>
            <ac:spMkLst>
              <pc:docMk/>
              <pc:sldMasterMk cId="3223999130" sldId="2147483648"/>
              <pc:sldLayoutMk cId="1336220927" sldId="2147483662"/>
              <ac:spMk id="46" creationId="{7709766F-07C2-47E0-94AE-482595B63D17}"/>
            </ac:spMkLst>
          </pc:spChg>
          <pc:spChg chg="mod">
            <ac:chgData name="ITECH CORP" userId="8a353d5f2de0adf1" providerId="LiveId" clId="{12E4A294-0D52-4981-9D3A-BCBF4A1A07E7}" dt="2021-11-10T05:23:46.792" v="168"/>
            <ac:spMkLst>
              <pc:docMk/>
              <pc:sldMasterMk cId="3223999130" sldId="2147483648"/>
              <pc:sldLayoutMk cId="1336220927" sldId="2147483662"/>
              <ac:spMk id="47" creationId="{29F02ED7-2803-4FC7-8D17-DB9AF81B2257}"/>
            </ac:spMkLst>
          </pc:spChg>
          <pc:spChg chg="mod">
            <ac:chgData name="ITECH CORP" userId="8a353d5f2de0adf1" providerId="LiveId" clId="{12E4A294-0D52-4981-9D3A-BCBF4A1A07E7}" dt="2021-11-10T05:23:46.792" v="168"/>
            <ac:spMkLst>
              <pc:docMk/>
              <pc:sldMasterMk cId="3223999130" sldId="2147483648"/>
              <pc:sldLayoutMk cId="1336220927" sldId="2147483662"/>
              <ac:spMk id="48" creationId="{6715C276-3245-4E87-976F-10DC35AF0E89}"/>
            </ac:spMkLst>
          </pc:spChg>
          <pc:spChg chg="mod">
            <ac:chgData name="ITECH CORP" userId="8a353d5f2de0adf1" providerId="LiveId" clId="{12E4A294-0D52-4981-9D3A-BCBF4A1A07E7}" dt="2021-11-10T05:23:46.792" v="168"/>
            <ac:spMkLst>
              <pc:docMk/>
              <pc:sldMasterMk cId="3223999130" sldId="2147483648"/>
              <pc:sldLayoutMk cId="1336220927" sldId="2147483662"/>
              <ac:spMk id="49" creationId="{4D4F9402-D548-4465-B31D-5C89E49D8F2D}"/>
            </ac:spMkLst>
          </pc:spChg>
          <pc:spChg chg="mod">
            <ac:chgData name="ITECH CORP" userId="8a353d5f2de0adf1" providerId="LiveId" clId="{12E4A294-0D52-4981-9D3A-BCBF4A1A07E7}" dt="2021-11-10T05:23:46.792" v="168"/>
            <ac:spMkLst>
              <pc:docMk/>
              <pc:sldMasterMk cId="3223999130" sldId="2147483648"/>
              <pc:sldLayoutMk cId="1336220927" sldId="2147483662"/>
              <ac:spMk id="50" creationId="{64C16800-96DF-4B5C-B15B-EB27E1475EB3}"/>
            </ac:spMkLst>
          </pc:spChg>
          <pc:spChg chg="mod">
            <ac:chgData name="ITECH CORP" userId="8a353d5f2de0adf1" providerId="LiveId" clId="{12E4A294-0D52-4981-9D3A-BCBF4A1A07E7}" dt="2021-11-10T05:23:46.792" v="168"/>
            <ac:spMkLst>
              <pc:docMk/>
              <pc:sldMasterMk cId="3223999130" sldId="2147483648"/>
              <pc:sldLayoutMk cId="1336220927" sldId="2147483662"/>
              <ac:spMk id="51" creationId="{AE9DBF7F-0A02-4C85-A28D-3C88C66B3486}"/>
            </ac:spMkLst>
          </pc:spChg>
          <pc:spChg chg="mod">
            <ac:chgData name="ITECH CORP" userId="8a353d5f2de0adf1" providerId="LiveId" clId="{12E4A294-0D52-4981-9D3A-BCBF4A1A07E7}" dt="2021-11-10T05:23:46.792" v="168"/>
            <ac:spMkLst>
              <pc:docMk/>
              <pc:sldMasterMk cId="3223999130" sldId="2147483648"/>
              <pc:sldLayoutMk cId="1336220927" sldId="2147483662"/>
              <ac:spMk id="52" creationId="{F21AF1E2-466C-487E-86AF-CA6FFFCA2720}"/>
            </ac:spMkLst>
          </pc:spChg>
          <pc:spChg chg="mod">
            <ac:chgData name="ITECH CORP" userId="8a353d5f2de0adf1" providerId="LiveId" clId="{12E4A294-0D52-4981-9D3A-BCBF4A1A07E7}" dt="2021-11-10T05:23:46.792" v="168"/>
            <ac:spMkLst>
              <pc:docMk/>
              <pc:sldMasterMk cId="3223999130" sldId="2147483648"/>
              <pc:sldLayoutMk cId="1336220927" sldId="2147483662"/>
              <ac:spMk id="53" creationId="{531F1BC1-79BD-45BA-B27E-7A2C62A65EC9}"/>
            </ac:spMkLst>
          </pc:spChg>
          <pc:grpChg chg="mod">
            <ac:chgData name="ITECH CORP" userId="8a353d5f2de0adf1" providerId="LiveId" clId="{12E4A294-0D52-4981-9D3A-BCBF4A1A07E7}" dt="2021-11-10T05:23:46.792" v="168"/>
            <ac:grpSpMkLst>
              <pc:docMk/>
              <pc:sldMasterMk cId="3223999130" sldId="2147483648"/>
              <pc:sldLayoutMk cId="1336220927" sldId="2147483662"/>
              <ac:grpSpMk id="45" creationId="{2B29CFAD-7DFA-43C8-BC78-F666303C4A65}"/>
            </ac:grpSpMkLst>
          </pc:grpChg>
        </pc:sldLayoutChg>
        <pc:sldLayoutChg chg="modSp">
          <pc:chgData name="ITECH CORP" userId="8a353d5f2de0adf1" providerId="LiveId" clId="{12E4A294-0D52-4981-9D3A-BCBF4A1A07E7}" dt="2021-11-10T05:23:46.792" v="168"/>
          <pc:sldLayoutMkLst>
            <pc:docMk/>
            <pc:sldMasterMk cId="3223999130" sldId="2147483648"/>
            <pc:sldLayoutMk cId="2473244470" sldId="2147483663"/>
          </pc:sldLayoutMkLst>
          <pc:spChg chg="mod">
            <ac:chgData name="ITECH CORP" userId="8a353d5f2de0adf1" providerId="LiveId" clId="{12E4A294-0D52-4981-9D3A-BCBF4A1A07E7}" dt="2021-11-10T05:23:46.792" v="168"/>
            <ac:spMkLst>
              <pc:docMk/>
              <pc:sldMasterMk cId="3223999130" sldId="2147483648"/>
              <pc:sldLayoutMk cId="2473244470" sldId="2147483663"/>
              <ac:spMk id="3" creationId="{C42001FF-B76E-4445-BDE5-6BFAD41EBBD4}"/>
            </ac:spMkLst>
          </pc:spChg>
          <pc:spChg chg="mod">
            <ac:chgData name="ITECH CORP" userId="8a353d5f2de0adf1" providerId="LiveId" clId="{12E4A294-0D52-4981-9D3A-BCBF4A1A07E7}" dt="2021-11-10T05:23:46.792" v="168"/>
            <ac:spMkLst>
              <pc:docMk/>
              <pc:sldMasterMk cId="3223999130" sldId="2147483648"/>
              <pc:sldLayoutMk cId="2473244470" sldId="2147483663"/>
              <ac:spMk id="4" creationId="{55EB89C3-8B52-4763-9DB2-C51CC8AF377C}"/>
            </ac:spMkLst>
          </pc:spChg>
          <pc:spChg chg="mod">
            <ac:chgData name="ITECH CORP" userId="8a353d5f2de0adf1" providerId="LiveId" clId="{12E4A294-0D52-4981-9D3A-BCBF4A1A07E7}" dt="2021-11-10T05:23:46.792" v="168"/>
            <ac:spMkLst>
              <pc:docMk/>
              <pc:sldMasterMk cId="3223999130" sldId="2147483648"/>
              <pc:sldLayoutMk cId="2473244470" sldId="2147483663"/>
              <ac:spMk id="5" creationId="{8F230BC5-B028-4266-A395-BFB56DFDC484}"/>
            </ac:spMkLst>
          </pc:spChg>
          <pc:spChg chg="mod">
            <ac:chgData name="ITECH CORP" userId="8a353d5f2de0adf1" providerId="LiveId" clId="{12E4A294-0D52-4981-9D3A-BCBF4A1A07E7}" dt="2021-11-10T05:23:46.792" v="168"/>
            <ac:spMkLst>
              <pc:docMk/>
              <pc:sldMasterMk cId="3223999130" sldId="2147483648"/>
              <pc:sldLayoutMk cId="2473244470" sldId="2147483663"/>
              <ac:spMk id="6" creationId="{FC208BCD-3B7E-49DF-8BF5-68AE9DD7D786}"/>
            </ac:spMkLst>
          </pc:spChg>
          <pc:spChg chg="mod">
            <ac:chgData name="ITECH CORP" userId="8a353d5f2de0adf1" providerId="LiveId" clId="{12E4A294-0D52-4981-9D3A-BCBF4A1A07E7}" dt="2021-11-10T05:23:46.792" v="168"/>
            <ac:spMkLst>
              <pc:docMk/>
              <pc:sldMasterMk cId="3223999130" sldId="2147483648"/>
              <pc:sldLayoutMk cId="2473244470" sldId="2147483663"/>
              <ac:spMk id="8" creationId="{FBCC61A6-FEB7-4CD2-9686-FB5F1EB66A10}"/>
            </ac:spMkLst>
          </pc:spChg>
          <pc:spChg chg="mod">
            <ac:chgData name="ITECH CORP" userId="8a353d5f2de0adf1" providerId="LiveId" clId="{12E4A294-0D52-4981-9D3A-BCBF4A1A07E7}" dt="2021-11-10T05:23:46.792" v="168"/>
            <ac:spMkLst>
              <pc:docMk/>
              <pc:sldMasterMk cId="3223999130" sldId="2147483648"/>
              <pc:sldLayoutMk cId="2473244470" sldId="2147483663"/>
              <ac:spMk id="9" creationId="{5A52C234-DC7D-488B-8975-61485991A4A8}"/>
            </ac:spMkLst>
          </pc:spChg>
          <pc:spChg chg="mod">
            <ac:chgData name="ITECH CORP" userId="8a353d5f2de0adf1" providerId="LiveId" clId="{12E4A294-0D52-4981-9D3A-BCBF4A1A07E7}" dt="2021-11-10T05:23:46.792" v="168"/>
            <ac:spMkLst>
              <pc:docMk/>
              <pc:sldMasterMk cId="3223999130" sldId="2147483648"/>
              <pc:sldLayoutMk cId="2473244470" sldId="2147483663"/>
              <ac:spMk id="11" creationId="{B8EAB5B0-43C3-4F9F-98FF-253CBE6C9668}"/>
            </ac:spMkLst>
          </pc:spChg>
          <pc:spChg chg="mod">
            <ac:chgData name="ITECH CORP" userId="8a353d5f2de0adf1" providerId="LiveId" clId="{12E4A294-0D52-4981-9D3A-BCBF4A1A07E7}" dt="2021-11-10T05:23:46.792" v="168"/>
            <ac:spMkLst>
              <pc:docMk/>
              <pc:sldMasterMk cId="3223999130" sldId="2147483648"/>
              <pc:sldLayoutMk cId="2473244470" sldId="2147483663"/>
              <ac:spMk id="15" creationId="{06A97B71-3A84-4844-BDB5-E3F77302BBC0}"/>
            </ac:spMkLst>
          </pc:spChg>
          <pc:spChg chg="mod">
            <ac:chgData name="ITECH CORP" userId="8a353d5f2de0adf1" providerId="LiveId" clId="{12E4A294-0D52-4981-9D3A-BCBF4A1A07E7}" dt="2021-11-10T05:23:46.792" v="168"/>
            <ac:spMkLst>
              <pc:docMk/>
              <pc:sldMasterMk cId="3223999130" sldId="2147483648"/>
              <pc:sldLayoutMk cId="2473244470" sldId="2147483663"/>
              <ac:spMk id="16" creationId="{030939C4-65C9-4508-8EFE-F715B9946844}"/>
            </ac:spMkLst>
          </pc:spChg>
          <pc:spChg chg="mod">
            <ac:chgData name="ITECH CORP" userId="8a353d5f2de0adf1" providerId="LiveId" clId="{12E4A294-0D52-4981-9D3A-BCBF4A1A07E7}" dt="2021-11-10T05:23:46.792" v="168"/>
            <ac:spMkLst>
              <pc:docMk/>
              <pc:sldMasterMk cId="3223999130" sldId="2147483648"/>
              <pc:sldLayoutMk cId="2473244470" sldId="2147483663"/>
              <ac:spMk id="17" creationId="{759BB951-621D-4456-A832-116187764B2E}"/>
            </ac:spMkLst>
          </pc:spChg>
          <pc:spChg chg="mod">
            <ac:chgData name="ITECH CORP" userId="8a353d5f2de0adf1" providerId="LiveId" clId="{12E4A294-0D52-4981-9D3A-BCBF4A1A07E7}" dt="2021-11-10T05:23:46.792" v="168"/>
            <ac:spMkLst>
              <pc:docMk/>
              <pc:sldMasterMk cId="3223999130" sldId="2147483648"/>
              <pc:sldLayoutMk cId="2473244470" sldId="2147483663"/>
              <ac:spMk id="18" creationId="{3F8008CE-2F0A-4568-9C4A-C347A4880513}"/>
            </ac:spMkLst>
          </pc:spChg>
          <pc:spChg chg="mod">
            <ac:chgData name="ITECH CORP" userId="8a353d5f2de0adf1" providerId="LiveId" clId="{12E4A294-0D52-4981-9D3A-BCBF4A1A07E7}" dt="2021-11-10T05:23:46.792" v="168"/>
            <ac:spMkLst>
              <pc:docMk/>
              <pc:sldMasterMk cId="3223999130" sldId="2147483648"/>
              <pc:sldLayoutMk cId="2473244470" sldId="2147483663"/>
              <ac:spMk id="19" creationId="{3A926948-B9C1-4E84-AF0F-40965A132C47}"/>
            </ac:spMkLst>
          </pc:spChg>
          <pc:spChg chg="mod">
            <ac:chgData name="ITECH CORP" userId="8a353d5f2de0adf1" providerId="LiveId" clId="{12E4A294-0D52-4981-9D3A-BCBF4A1A07E7}" dt="2021-11-10T05:23:46.792" v="168"/>
            <ac:spMkLst>
              <pc:docMk/>
              <pc:sldMasterMk cId="3223999130" sldId="2147483648"/>
              <pc:sldLayoutMk cId="2473244470" sldId="2147483663"/>
              <ac:spMk id="25" creationId="{DD823940-1850-4484-BDCE-3D9B898D6787}"/>
            </ac:spMkLst>
          </pc:spChg>
          <pc:spChg chg="mod">
            <ac:chgData name="ITECH CORP" userId="8a353d5f2de0adf1" providerId="LiveId" clId="{12E4A294-0D52-4981-9D3A-BCBF4A1A07E7}" dt="2021-11-10T05:23:46.792" v="168"/>
            <ac:spMkLst>
              <pc:docMk/>
              <pc:sldMasterMk cId="3223999130" sldId="2147483648"/>
              <pc:sldLayoutMk cId="2473244470" sldId="2147483663"/>
              <ac:spMk id="26" creationId="{6FFA8582-48C8-4154-ACF0-5F6412FAAE0C}"/>
            </ac:spMkLst>
          </pc:spChg>
          <pc:grpChg chg="mod">
            <ac:chgData name="ITECH CORP" userId="8a353d5f2de0adf1" providerId="LiveId" clId="{12E4A294-0D52-4981-9D3A-BCBF4A1A07E7}" dt="2021-11-10T05:23:46.792" v="168"/>
            <ac:grpSpMkLst>
              <pc:docMk/>
              <pc:sldMasterMk cId="3223999130" sldId="2147483648"/>
              <pc:sldLayoutMk cId="2473244470" sldId="2147483663"/>
              <ac:grpSpMk id="10" creationId="{223A17C7-5A8B-4D9D-AC8A-2486018F3FB8}"/>
            </ac:grpSpMkLst>
          </pc:grpChg>
        </pc:sldLayoutChg>
        <pc:sldLayoutChg chg="modSp">
          <pc:chgData name="ITECH CORP" userId="8a353d5f2de0adf1" providerId="LiveId" clId="{12E4A294-0D52-4981-9D3A-BCBF4A1A07E7}" dt="2021-11-10T05:23:46.792" v="168"/>
          <pc:sldLayoutMkLst>
            <pc:docMk/>
            <pc:sldMasterMk cId="3223999130" sldId="2147483648"/>
            <pc:sldLayoutMk cId="4236564275" sldId="2147483664"/>
          </pc:sldLayoutMkLst>
          <pc:spChg chg="mod">
            <ac:chgData name="ITECH CORP" userId="8a353d5f2de0adf1" providerId="LiveId" clId="{12E4A294-0D52-4981-9D3A-BCBF4A1A07E7}" dt="2021-11-10T05:23:46.792" v="168"/>
            <ac:spMkLst>
              <pc:docMk/>
              <pc:sldMasterMk cId="3223999130" sldId="2147483648"/>
              <pc:sldLayoutMk cId="4236564275" sldId="2147483664"/>
              <ac:spMk id="5" creationId="{79230F82-FE68-4450-98DF-5D29369AEE76}"/>
            </ac:spMkLst>
          </pc:spChg>
          <pc:spChg chg="mod">
            <ac:chgData name="ITECH CORP" userId="8a353d5f2de0adf1" providerId="LiveId" clId="{12E4A294-0D52-4981-9D3A-BCBF4A1A07E7}" dt="2021-11-10T05:23:46.792" v="168"/>
            <ac:spMkLst>
              <pc:docMk/>
              <pc:sldMasterMk cId="3223999130" sldId="2147483648"/>
              <pc:sldLayoutMk cId="4236564275" sldId="2147483664"/>
              <ac:spMk id="18" creationId="{436C4D92-1746-4D54-8232-468DFF66CF79}"/>
            </ac:spMkLst>
          </pc:spChg>
          <pc:spChg chg="mod">
            <ac:chgData name="ITECH CORP" userId="8a353d5f2de0adf1" providerId="LiveId" clId="{12E4A294-0D52-4981-9D3A-BCBF4A1A07E7}" dt="2021-11-10T05:23:46.792" v="168"/>
            <ac:spMkLst>
              <pc:docMk/>
              <pc:sldMasterMk cId="3223999130" sldId="2147483648"/>
              <pc:sldLayoutMk cId="4236564275" sldId="2147483664"/>
              <ac:spMk id="19" creationId="{E77FD51D-3B1F-4D51-8A61-6CF8222774BD}"/>
            </ac:spMkLst>
          </pc:spChg>
          <pc:spChg chg="mod">
            <ac:chgData name="ITECH CORP" userId="8a353d5f2de0adf1" providerId="LiveId" clId="{12E4A294-0D52-4981-9D3A-BCBF4A1A07E7}" dt="2021-11-10T05:23:46.792" v="168"/>
            <ac:spMkLst>
              <pc:docMk/>
              <pc:sldMasterMk cId="3223999130" sldId="2147483648"/>
              <pc:sldLayoutMk cId="4236564275" sldId="2147483664"/>
              <ac:spMk id="42" creationId="{9BA0EC60-510D-41EF-AFE6-E4E6BD83F8C9}"/>
            </ac:spMkLst>
          </pc:spChg>
          <pc:spChg chg="mod">
            <ac:chgData name="ITECH CORP" userId="8a353d5f2de0adf1" providerId="LiveId" clId="{12E4A294-0D52-4981-9D3A-BCBF4A1A07E7}" dt="2021-11-10T05:23:46.792" v="168"/>
            <ac:spMkLst>
              <pc:docMk/>
              <pc:sldMasterMk cId="3223999130" sldId="2147483648"/>
              <pc:sldLayoutMk cId="4236564275" sldId="2147483664"/>
              <ac:spMk id="43" creationId="{0162C508-E081-418C-A19D-15A59388C43A}"/>
            </ac:spMkLst>
          </pc:spChg>
          <pc:spChg chg="mod">
            <ac:chgData name="ITECH CORP" userId="8a353d5f2de0adf1" providerId="LiveId" clId="{12E4A294-0D52-4981-9D3A-BCBF4A1A07E7}" dt="2021-11-10T05:23:46.792" v="168"/>
            <ac:spMkLst>
              <pc:docMk/>
              <pc:sldMasterMk cId="3223999130" sldId="2147483648"/>
              <pc:sldLayoutMk cId="4236564275" sldId="2147483664"/>
              <ac:spMk id="44" creationId="{2A710D7D-FC65-4BF6-BDA4-E59B01AD6FBC}"/>
            </ac:spMkLst>
          </pc:spChg>
          <pc:spChg chg="mod">
            <ac:chgData name="ITECH CORP" userId="8a353d5f2de0adf1" providerId="LiveId" clId="{12E4A294-0D52-4981-9D3A-BCBF4A1A07E7}" dt="2021-11-10T05:23:46.792" v="168"/>
            <ac:spMkLst>
              <pc:docMk/>
              <pc:sldMasterMk cId="3223999130" sldId="2147483648"/>
              <pc:sldLayoutMk cId="4236564275" sldId="2147483664"/>
              <ac:spMk id="45" creationId="{18811B6B-BBB0-4D69-AEF8-AD0A7F9A4B57}"/>
            </ac:spMkLst>
          </pc:spChg>
          <pc:spChg chg="mod">
            <ac:chgData name="ITECH CORP" userId="8a353d5f2de0adf1" providerId="LiveId" clId="{12E4A294-0D52-4981-9D3A-BCBF4A1A07E7}" dt="2021-11-10T05:23:46.792" v="168"/>
            <ac:spMkLst>
              <pc:docMk/>
              <pc:sldMasterMk cId="3223999130" sldId="2147483648"/>
              <pc:sldLayoutMk cId="4236564275" sldId="2147483664"/>
              <ac:spMk id="46" creationId="{3DB7F04C-0D31-4172-9D02-F8C8B2043EB9}"/>
            </ac:spMkLst>
          </pc:spChg>
          <pc:spChg chg="mod">
            <ac:chgData name="ITECH CORP" userId="8a353d5f2de0adf1" providerId="LiveId" clId="{12E4A294-0D52-4981-9D3A-BCBF4A1A07E7}" dt="2021-11-10T05:23:46.792" v="168"/>
            <ac:spMkLst>
              <pc:docMk/>
              <pc:sldMasterMk cId="3223999130" sldId="2147483648"/>
              <pc:sldLayoutMk cId="4236564275" sldId="2147483664"/>
              <ac:spMk id="47" creationId="{1FB04931-77A8-4259-95CA-DA7DEDB2DEFD}"/>
            </ac:spMkLst>
          </pc:spChg>
          <pc:spChg chg="mod">
            <ac:chgData name="ITECH CORP" userId="8a353d5f2de0adf1" providerId="LiveId" clId="{12E4A294-0D52-4981-9D3A-BCBF4A1A07E7}" dt="2021-11-10T05:23:46.792" v="168"/>
            <ac:spMkLst>
              <pc:docMk/>
              <pc:sldMasterMk cId="3223999130" sldId="2147483648"/>
              <pc:sldLayoutMk cId="4236564275" sldId="2147483664"/>
              <ac:spMk id="48" creationId="{2F290D8B-987A-4555-890C-F3CD026BF7BF}"/>
            </ac:spMkLst>
          </pc:spChg>
          <pc:spChg chg="mod">
            <ac:chgData name="ITECH CORP" userId="8a353d5f2de0adf1" providerId="LiveId" clId="{12E4A294-0D52-4981-9D3A-BCBF4A1A07E7}" dt="2021-11-10T05:23:46.792" v="168"/>
            <ac:spMkLst>
              <pc:docMk/>
              <pc:sldMasterMk cId="3223999130" sldId="2147483648"/>
              <pc:sldLayoutMk cId="4236564275" sldId="2147483664"/>
              <ac:spMk id="49" creationId="{6139C5E6-5A04-4458-8EF9-628BFBA73A92}"/>
            </ac:spMkLst>
          </pc:spChg>
          <pc:grpChg chg="mod">
            <ac:chgData name="ITECH CORP" userId="8a353d5f2de0adf1" providerId="LiveId" clId="{12E4A294-0D52-4981-9D3A-BCBF4A1A07E7}" dt="2021-11-10T05:23:46.792" v="168"/>
            <ac:grpSpMkLst>
              <pc:docMk/>
              <pc:sldMasterMk cId="3223999130" sldId="2147483648"/>
              <pc:sldLayoutMk cId="4236564275" sldId="2147483664"/>
              <ac:grpSpMk id="41" creationId="{1D75FFD8-3F66-48B3-BB01-D4B8A9496851}"/>
            </ac:grpSpMkLst>
          </pc:grpChg>
        </pc:sldLayoutChg>
        <pc:sldLayoutChg chg="modSp">
          <pc:chgData name="ITECH CORP" userId="8a353d5f2de0adf1" providerId="LiveId" clId="{12E4A294-0D52-4981-9D3A-BCBF4A1A07E7}" dt="2021-11-10T05:23:46.792" v="168"/>
          <pc:sldLayoutMkLst>
            <pc:docMk/>
            <pc:sldMasterMk cId="3223999130" sldId="2147483648"/>
            <pc:sldLayoutMk cId="1159374815" sldId="2147483665"/>
          </pc:sldLayoutMkLst>
          <pc:spChg chg="mod">
            <ac:chgData name="ITECH CORP" userId="8a353d5f2de0adf1" providerId="LiveId" clId="{12E4A294-0D52-4981-9D3A-BCBF4A1A07E7}" dt="2021-11-10T05:23:46.792" v="168"/>
            <ac:spMkLst>
              <pc:docMk/>
              <pc:sldMasterMk cId="3223999130" sldId="2147483648"/>
              <pc:sldLayoutMk cId="1159374815" sldId="2147483665"/>
              <ac:spMk id="2" creationId="{199AD403-A15F-4A2F-B050-AB874136E732}"/>
            </ac:spMkLst>
          </pc:spChg>
          <pc:spChg chg="mod">
            <ac:chgData name="ITECH CORP" userId="8a353d5f2de0adf1" providerId="LiveId" clId="{12E4A294-0D52-4981-9D3A-BCBF4A1A07E7}" dt="2021-11-10T05:23:46.792" v="168"/>
            <ac:spMkLst>
              <pc:docMk/>
              <pc:sldMasterMk cId="3223999130" sldId="2147483648"/>
              <pc:sldLayoutMk cId="1159374815" sldId="2147483665"/>
              <ac:spMk id="3" creationId="{7E62A657-0B76-4081-A698-3C47F1AFC78E}"/>
            </ac:spMkLst>
          </pc:spChg>
          <pc:spChg chg="mod">
            <ac:chgData name="ITECH CORP" userId="8a353d5f2de0adf1" providerId="LiveId" clId="{12E4A294-0D52-4981-9D3A-BCBF4A1A07E7}" dt="2021-11-10T05:23:46.792" v="168"/>
            <ac:spMkLst>
              <pc:docMk/>
              <pc:sldMasterMk cId="3223999130" sldId="2147483648"/>
              <pc:sldLayoutMk cId="1159374815" sldId="2147483665"/>
              <ac:spMk id="12" creationId="{F9E3EED1-7BB3-4B75-BCA9-1C1223740B3C}"/>
            </ac:spMkLst>
          </pc:spChg>
          <pc:spChg chg="mod">
            <ac:chgData name="ITECH CORP" userId="8a353d5f2de0adf1" providerId="LiveId" clId="{12E4A294-0D52-4981-9D3A-BCBF4A1A07E7}" dt="2021-11-10T05:23:46.792" v="168"/>
            <ac:spMkLst>
              <pc:docMk/>
              <pc:sldMasterMk cId="3223999130" sldId="2147483648"/>
              <pc:sldLayoutMk cId="1159374815" sldId="2147483665"/>
              <ac:spMk id="16" creationId="{29016A5F-A55B-4605-B66C-5C6E2BF4919F}"/>
            </ac:spMkLst>
          </pc:spChg>
          <pc:spChg chg="mod">
            <ac:chgData name="ITECH CORP" userId="8a353d5f2de0adf1" providerId="LiveId" clId="{12E4A294-0D52-4981-9D3A-BCBF4A1A07E7}" dt="2021-11-10T05:23:46.792" v="168"/>
            <ac:spMkLst>
              <pc:docMk/>
              <pc:sldMasterMk cId="3223999130" sldId="2147483648"/>
              <pc:sldLayoutMk cId="1159374815" sldId="2147483665"/>
              <ac:spMk id="19" creationId="{9DBE4B29-4897-4A3A-B883-A887BCDA3718}"/>
            </ac:spMkLst>
          </pc:spChg>
          <pc:spChg chg="mod">
            <ac:chgData name="ITECH CORP" userId="8a353d5f2de0adf1" providerId="LiveId" clId="{12E4A294-0D52-4981-9D3A-BCBF4A1A07E7}" dt="2021-11-10T05:23:46.792" v="168"/>
            <ac:spMkLst>
              <pc:docMk/>
              <pc:sldMasterMk cId="3223999130" sldId="2147483648"/>
              <pc:sldLayoutMk cId="1159374815" sldId="2147483665"/>
              <ac:spMk id="20" creationId="{0EF4532A-9AB5-4545-A83D-BD0E39635727}"/>
            </ac:spMkLst>
          </pc:spChg>
          <pc:spChg chg="mod">
            <ac:chgData name="ITECH CORP" userId="8a353d5f2de0adf1" providerId="LiveId" clId="{12E4A294-0D52-4981-9D3A-BCBF4A1A07E7}" dt="2021-11-10T05:23:46.792" v="168"/>
            <ac:spMkLst>
              <pc:docMk/>
              <pc:sldMasterMk cId="3223999130" sldId="2147483648"/>
              <pc:sldLayoutMk cId="1159374815" sldId="2147483665"/>
              <ac:spMk id="21" creationId="{D579A1F5-9180-47FE-A31B-4E37384383C4}"/>
            </ac:spMkLst>
          </pc:spChg>
          <pc:spChg chg="mod">
            <ac:chgData name="ITECH CORP" userId="8a353d5f2de0adf1" providerId="LiveId" clId="{12E4A294-0D52-4981-9D3A-BCBF4A1A07E7}" dt="2021-11-10T05:23:46.792" v="168"/>
            <ac:spMkLst>
              <pc:docMk/>
              <pc:sldMasterMk cId="3223999130" sldId="2147483648"/>
              <pc:sldLayoutMk cId="1159374815" sldId="2147483665"/>
              <ac:spMk id="22" creationId="{71BBF4E8-67FF-4A65-9EC1-AE832CEBE85D}"/>
            </ac:spMkLst>
          </pc:spChg>
          <pc:spChg chg="mod">
            <ac:chgData name="ITECH CORP" userId="8a353d5f2de0adf1" providerId="LiveId" clId="{12E4A294-0D52-4981-9D3A-BCBF4A1A07E7}" dt="2021-11-10T05:23:46.792" v="168"/>
            <ac:spMkLst>
              <pc:docMk/>
              <pc:sldMasterMk cId="3223999130" sldId="2147483648"/>
              <pc:sldLayoutMk cId="1159374815" sldId="2147483665"/>
              <ac:spMk id="23" creationId="{5BB088E3-63C1-423F-A939-150B8E1F87A7}"/>
            </ac:spMkLst>
          </pc:spChg>
          <pc:spChg chg="mod">
            <ac:chgData name="ITECH CORP" userId="8a353d5f2de0adf1" providerId="LiveId" clId="{12E4A294-0D52-4981-9D3A-BCBF4A1A07E7}" dt="2021-11-10T05:23:46.792" v="168"/>
            <ac:spMkLst>
              <pc:docMk/>
              <pc:sldMasterMk cId="3223999130" sldId="2147483648"/>
              <pc:sldLayoutMk cId="1159374815" sldId="2147483665"/>
              <ac:spMk id="25" creationId="{C51D0359-A547-4B21-8850-06B9F1CDF9CE}"/>
            </ac:spMkLst>
          </pc:spChg>
          <pc:spChg chg="mod">
            <ac:chgData name="ITECH CORP" userId="8a353d5f2de0adf1" providerId="LiveId" clId="{12E4A294-0D52-4981-9D3A-BCBF4A1A07E7}" dt="2021-11-10T05:23:46.792" v="168"/>
            <ac:spMkLst>
              <pc:docMk/>
              <pc:sldMasterMk cId="3223999130" sldId="2147483648"/>
              <pc:sldLayoutMk cId="1159374815" sldId="2147483665"/>
              <ac:spMk id="26" creationId="{3C229411-48AD-4A50-B02E-041030F18963}"/>
            </ac:spMkLst>
          </pc:spChg>
        </pc:sldLayoutChg>
        <pc:sldLayoutChg chg="modSp">
          <pc:chgData name="ITECH CORP" userId="8a353d5f2de0adf1" providerId="LiveId" clId="{12E4A294-0D52-4981-9D3A-BCBF4A1A07E7}" dt="2021-11-10T05:23:46.792" v="168"/>
          <pc:sldLayoutMkLst>
            <pc:docMk/>
            <pc:sldMasterMk cId="3223999130" sldId="2147483648"/>
            <pc:sldLayoutMk cId="2636408915" sldId="2147483667"/>
          </pc:sldLayoutMkLst>
          <pc:spChg chg="mod">
            <ac:chgData name="ITECH CORP" userId="8a353d5f2de0adf1" providerId="LiveId" clId="{12E4A294-0D52-4981-9D3A-BCBF4A1A07E7}" dt="2021-11-10T05:23:46.792" v="168"/>
            <ac:spMkLst>
              <pc:docMk/>
              <pc:sldMasterMk cId="3223999130" sldId="2147483648"/>
              <pc:sldLayoutMk cId="2636408915" sldId="2147483667"/>
              <ac:spMk id="2" creationId="{199AD403-A15F-4A2F-B050-AB874136E732}"/>
            </ac:spMkLst>
          </pc:spChg>
          <pc:spChg chg="mod">
            <ac:chgData name="ITECH CORP" userId="8a353d5f2de0adf1" providerId="LiveId" clId="{12E4A294-0D52-4981-9D3A-BCBF4A1A07E7}" dt="2021-11-10T05:23:46.792" v="168"/>
            <ac:spMkLst>
              <pc:docMk/>
              <pc:sldMasterMk cId="3223999130" sldId="2147483648"/>
              <pc:sldLayoutMk cId="2636408915" sldId="2147483667"/>
              <ac:spMk id="12" creationId="{21FF5BCF-BC53-4C3F-8B7F-7077B35ADCA8}"/>
            </ac:spMkLst>
          </pc:spChg>
          <pc:spChg chg="mod">
            <ac:chgData name="ITECH CORP" userId="8a353d5f2de0adf1" providerId="LiveId" clId="{12E4A294-0D52-4981-9D3A-BCBF4A1A07E7}" dt="2021-11-10T05:23:46.792" v="168"/>
            <ac:spMkLst>
              <pc:docMk/>
              <pc:sldMasterMk cId="3223999130" sldId="2147483648"/>
              <pc:sldLayoutMk cId="2636408915" sldId="2147483667"/>
              <ac:spMk id="15" creationId="{4BCD5243-C973-44F2-88E8-A4A6E3387B1F}"/>
            </ac:spMkLst>
          </pc:spChg>
          <pc:spChg chg="mod">
            <ac:chgData name="ITECH CORP" userId="8a353d5f2de0adf1" providerId="LiveId" clId="{12E4A294-0D52-4981-9D3A-BCBF4A1A07E7}" dt="2021-11-10T05:23:46.792" v="168"/>
            <ac:spMkLst>
              <pc:docMk/>
              <pc:sldMasterMk cId="3223999130" sldId="2147483648"/>
              <pc:sldLayoutMk cId="2636408915" sldId="2147483667"/>
              <ac:spMk id="28" creationId="{87A7AFAC-3F6D-48D1-A100-148792529BC6}"/>
            </ac:spMkLst>
          </pc:spChg>
          <pc:spChg chg="mod">
            <ac:chgData name="ITECH CORP" userId="8a353d5f2de0adf1" providerId="LiveId" clId="{12E4A294-0D52-4981-9D3A-BCBF4A1A07E7}" dt="2021-11-10T05:23:46.792" v="168"/>
            <ac:spMkLst>
              <pc:docMk/>
              <pc:sldMasterMk cId="3223999130" sldId="2147483648"/>
              <pc:sldLayoutMk cId="2636408915" sldId="2147483667"/>
              <ac:spMk id="29" creationId="{81A4F88F-4E35-4BB3-AD24-CAC580C12F96}"/>
            </ac:spMkLst>
          </pc:spChg>
          <pc:spChg chg="mod">
            <ac:chgData name="ITECH CORP" userId="8a353d5f2de0adf1" providerId="LiveId" clId="{12E4A294-0D52-4981-9D3A-BCBF4A1A07E7}" dt="2021-11-10T05:23:46.792" v="168"/>
            <ac:spMkLst>
              <pc:docMk/>
              <pc:sldMasterMk cId="3223999130" sldId="2147483648"/>
              <pc:sldLayoutMk cId="2636408915" sldId="2147483667"/>
              <ac:spMk id="30" creationId="{592CE00E-F2AB-4099-8BB8-F109C4F2EFDB}"/>
            </ac:spMkLst>
          </pc:spChg>
          <pc:spChg chg="mod">
            <ac:chgData name="ITECH CORP" userId="8a353d5f2de0adf1" providerId="LiveId" clId="{12E4A294-0D52-4981-9D3A-BCBF4A1A07E7}" dt="2021-11-10T05:23:46.792" v="168"/>
            <ac:spMkLst>
              <pc:docMk/>
              <pc:sldMasterMk cId="3223999130" sldId="2147483648"/>
              <pc:sldLayoutMk cId="2636408915" sldId="2147483667"/>
              <ac:spMk id="32" creationId="{B0920EEC-7CE3-4708-93D2-53699D17E5E3}"/>
            </ac:spMkLst>
          </pc:spChg>
          <pc:spChg chg="mod">
            <ac:chgData name="ITECH CORP" userId="8a353d5f2de0adf1" providerId="LiveId" clId="{12E4A294-0D52-4981-9D3A-BCBF4A1A07E7}" dt="2021-11-10T05:23:46.792" v="168"/>
            <ac:spMkLst>
              <pc:docMk/>
              <pc:sldMasterMk cId="3223999130" sldId="2147483648"/>
              <pc:sldLayoutMk cId="2636408915" sldId="2147483667"/>
              <ac:spMk id="33" creationId="{2DF8B751-9294-46D5-B390-5D322195540F}"/>
            </ac:spMkLst>
          </pc:spChg>
          <pc:spChg chg="mod">
            <ac:chgData name="ITECH CORP" userId="8a353d5f2de0adf1" providerId="LiveId" clId="{12E4A294-0D52-4981-9D3A-BCBF4A1A07E7}" dt="2021-11-10T05:23:46.792" v="168"/>
            <ac:spMkLst>
              <pc:docMk/>
              <pc:sldMasterMk cId="3223999130" sldId="2147483648"/>
              <pc:sldLayoutMk cId="2636408915" sldId="2147483667"/>
              <ac:spMk id="34" creationId="{E0F651C6-BE74-4133-ABA8-316072D4F5B5}"/>
            </ac:spMkLst>
          </pc:spChg>
          <pc:spChg chg="mod">
            <ac:chgData name="ITECH CORP" userId="8a353d5f2de0adf1" providerId="LiveId" clId="{12E4A294-0D52-4981-9D3A-BCBF4A1A07E7}" dt="2021-11-10T05:23:46.792" v="168"/>
            <ac:spMkLst>
              <pc:docMk/>
              <pc:sldMasterMk cId="3223999130" sldId="2147483648"/>
              <pc:sldLayoutMk cId="2636408915" sldId="2147483667"/>
              <ac:spMk id="40" creationId="{9F75ED2D-7077-4753-B623-4B9A718EB224}"/>
            </ac:spMkLst>
          </pc:spChg>
        </pc:sldLayoutChg>
        <pc:sldLayoutChg chg="modSp">
          <pc:chgData name="ITECH CORP" userId="8a353d5f2de0adf1" providerId="LiveId" clId="{12E4A294-0D52-4981-9D3A-BCBF4A1A07E7}" dt="2021-11-10T05:23:46.792" v="168"/>
          <pc:sldLayoutMkLst>
            <pc:docMk/>
            <pc:sldMasterMk cId="3223999130" sldId="2147483648"/>
            <pc:sldLayoutMk cId="3493444834" sldId="2147483668"/>
          </pc:sldLayoutMkLst>
          <pc:spChg chg="mod">
            <ac:chgData name="ITECH CORP" userId="8a353d5f2de0adf1" providerId="LiveId" clId="{12E4A294-0D52-4981-9D3A-BCBF4A1A07E7}" dt="2021-11-10T05:23:46.792" v="168"/>
            <ac:spMkLst>
              <pc:docMk/>
              <pc:sldMasterMk cId="3223999130" sldId="2147483648"/>
              <pc:sldLayoutMk cId="3493444834" sldId="2147483668"/>
              <ac:spMk id="2" creationId="{DC2228EE-3546-4272-9C39-150FF23CE033}"/>
            </ac:spMkLst>
          </pc:spChg>
          <pc:spChg chg="mod">
            <ac:chgData name="ITECH CORP" userId="8a353d5f2de0adf1" providerId="LiveId" clId="{12E4A294-0D52-4981-9D3A-BCBF4A1A07E7}" dt="2021-11-10T05:23:46.792" v="168"/>
            <ac:spMkLst>
              <pc:docMk/>
              <pc:sldMasterMk cId="3223999130" sldId="2147483648"/>
              <pc:sldLayoutMk cId="3493444834" sldId="2147483668"/>
              <ac:spMk id="3" creationId="{0F2EFCC6-4D5A-4B43-A534-1A868887BC7F}"/>
            </ac:spMkLst>
          </pc:spChg>
          <pc:spChg chg="mod">
            <ac:chgData name="ITECH CORP" userId="8a353d5f2de0adf1" providerId="LiveId" clId="{12E4A294-0D52-4981-9D3A-BCBF4A1A07E7}" dt="2021-11-10T05:23:46.792" v="168"/>
            <ac:spMkLst>
              <pc:docMk/>
              <pc:sldMasterMk cId="3223999130" sldId="2147483648"/>
              <pc:sldLayoutMk cId="3493444834" sldId="2147483668"/>
              <ac:spMk id="9" creationId="{A8FB11AB-3031-47CA-85DD-696856C3C62C}"/>
            </ac:spMkLst>
          </pc:spChg>
          <pc:spChg chg="mod">
            <ac:chgData name="ITECH CORP" userId="8a353d5f2de0adf1" providerId="LiveId" clId="{12E4A294-0D52-4981-9D3A-BCBF4A1A07E7}" dt="2021-11-10T05:23:46.792" v="168"/>
            <ac:spMkLst>
              <pc:docMk/>
              <pc:sldMasterMk cId="3223999130" sldId="2147483648"/>
              <pc:sldLayoutMk cId="3493444834" sldId="2147483668"/>
              <ac:spMk id="10" creationId="{08A64499-0304-4070-BCB0-67E2BE20A3EA}"/>
            </ac:spMkLst>
          </pc:spChg>
          <pc:spChg chg="mod">
            <ac:chgData name="ITECH CORP" userId="8a353d5f2de0adf1" providerId="LiveId" clId="{12E4A294-0D52-4981-9D3A-BCBF4A1A07E7}" dt="2021-11-10T05:23:46.792" v="168"/>
            <ac:spMkLst>
              <pc:docMk/>
              <pc:sldMasterMk cId="3223999130" sldId="2147483648"/>
              <pc:sldLayoutMk cId="3493444834" sldId="2147483668"/>
              <ac:spMk id="24" creationId="{4EE1436E-33B5-4388-87D8-2D0633CC3CE7}"/>
            </ac:spMkLst>
          </pc:spChg>
          <pc:spChg chg="mod">
            <ac:chgData name="ITECH CORP" userId="8a353d5f2de0adf1" providerId="LiveId" clId="{12E4A294-0D52-4981-9D3A-BCBF4A1A07E7}" dt="2021-11-10T05:23:46.792" v="168"/>
            <ac:spMkLst>
              <pc:docMk/>
              <pc:sldMasterMk cId="3223999130" sldId="2147483648"/>
              <pc:sldLayoutMk cId="3493444834" sldId="2147483668"/>
              <ac:spMk id="25" creationId="{ED1736B3-AE79-40C2-80FF-2FB0FEE27195}"/>
            </ac:spMkLst>
          </pc:spChg>
          <pc:spChg chg="mod">
            <ac:chgData name="ITECH CORP" userId="8a353d5f2de0adf1" providerId="LiveId" clId="{12E4A294-0D52-4981-9D3A-BCBF4A1A07E7}" dt="2021-11-10T05:23:46.792" v="168"/>
            <ac:spMkLst>
              <pc:docMk/>
              <pc:sldMasterMk cId="3223999130" sldId="2147483648"/>
              <pc:sldLayoutMk cId="3493444834" sldId="2147483668"/>
              <ac:spMk id="30" creationId="{ECF16C35-4A81-4062-808C-7697AF0FD6F5}"/>
            </ac:spMkLst>
          </pc:spChg>
          <pc:spChg chg="mod">
            <ac:chgData name="ITECH CORP" userId="8a353d5f2de0adf1" providerId="LiveId" clId="{12E4A294-0D52-4981-9D3A-BCBF4A1A07E7}" dt="2021-11-10T05:23:46.792" v="168"/>
            <ac:spMkLst>
              <pc:docMk/>
              <pc:sldMasterMk cId="3223999130" sldId="2147483648"/>
              <pc:sldLayoutMk cId="3493444834" sldId="2147483668"/>
              <ac:spMk id="34" creationId="{13074BE4-153F-46FE-B915-CD1AEF318A25}"/>
            </ac:spMkLst>
          </pc:spChg>
          <pc:spChg chg="mod">
            <ac:chgData name="ITECH CORP" userId="8a353d5f2de0adf1" providerId="LiveId" clId="{12E4A294-0D52-4981-9D3A-BCBF4A1A07E7}" dt="2021-11-10T05:23:46.792" v="168"/>
            <ac:spMkLst>
              <pc:docMk/>
              <pc:sldMasterMk cId="3223999130" sldId="2147483648"/>
              <pc:sldLayoutMk cId="3493444834" sldId="2147483668"/>
              <ac:spMk id="35" creationId="{0B7E91C4-F19E-46BE-B05F-139B5418924E}"/>
            </ac:spMkLst>
          </pc:spChg>
          <pc:spChg chg="mod">
            <ac:chgData name="ITECH CORP" userId="8a353d5f2de0adf1" providerId="LiveId" clId="{12E4A294-0D52-4981-9D3A-BCBF4A1A07E7}" dt="2021-11-10T05:23:46.792" v="168"/>
            <ac:spMkLst>
              <pc:docMk/>
              <pc:sldMasterMk cId="3223999130" sldId="2147483648"/>
              <pc:sldLayoutMk cId="3493444834" sldId="2147483668"/>
              <ac:spMk id="36" creationId="{3DD2082D-81A7-4E2D-8136-9D48016E7FE9}"/>
            </ac:spMkLst>
          </pc:spChg>
          <pc:spChg chg="mod">
            <ac:chgData name="ITECH CORP" userId="8a353d5f2de0adf1" providerId="LiveId" clId="{12E4A294-0D52-4981-9D3A-BCBF4A1A07E7}" dt="2021-11-10T05:23:46.792" v="168"/>
            <ac:spMkLst>
              <pc:docMk/>
              <pc:sldMasterMk cId="3223999130" sldId="2147483648"/>
              <pc:sldLayoutMk cId="3493444834" sldId="2147483668"/>
              <ac:spMk id="38" creationId="{9CD6F167-FB82-4EFB-BAB9-1D0FEE07B85D}"/>
            </ac:spMkLst>
          </pc:spChg>
        </pc:sldLayoutChg>
        <pc:sldLayoutChg chg="modSp">
          <pc:chgData name="ITECH CORP" userId="8a353d5f2de0adf1" providerId="LiveId" clId="{12E4A294-0D52-4981-9D3A-BCBF4A1A07E7}" dt="2021-11-10T05:23:46.792" v="168"/>
          <pc:sldLayoutMkLst>
            <pc:docMk/>
            <pc:sldMasterMk cId="3223999130" sldId="2147483648"/>
            <pc:sldLayoutMk cId="1858012402" sldId="2147483669"/>
          </pc:sldLayoutMkLst>
          <pc:spChg chg="mod">
            <ac:chgData name="ITECH CORP" userId="8a353d5f2de0adf1" providerId="LiveId" clId="{12E4A294-0D52-4981-9D3A-BCBF4A1A07E7}" dt="2021-11-10T05:23:46.792" v="168"/>
            <ac:spMkLst>
              <pc:docMk/>
              <pc:sldMasterMk cId="3223999130" sldId="2147483648"/>
              <pc:sldLayoutMk cId="1858012402" sldId="2147483669"/>
              <ac:spMk id="5" creationId="{79230F82-FE68-4450-98DF-5D29369AEE76}"/>
            </ac:spMkLst>
          </pc:spChg>
          <pc:spChg chg="mod">
            <ac:chgData name="ITECH CORP" userId="8a353d5f2de0adf1" providerId="LiveId" clId="{12E4A294-0D52-4981-9D3A-BCBF4A1A07E7}" dt="2021-11-10T05:23:46.792" v="168"/>
            <ac:spMkLst>
              <pc:docMk/>
              <pc:sldMasterMk cId="3223999130" sldId="2147483648"/>
              <pc:sldLayoutMk cId="1858012402" sldId="2147483669"/>
              <ac:spMk id="7" creationId="{5E5109FC-8CB6-4120-99CF-163DDAB90612}"/>
            </ac:spMkLst>
          </pc:spChg>
          <pc:spChg chg="mod">
            <ac:chgData name="ITECH CORP" userId="8a353d5f2de0adf1" providerId="LiveId" clId="{12E4A294-0D52-4981-9D3A-BCBF4A1A07E7}" dt="2021-11-10T05:23:46.792" v="168"/>
            <ac:spMkLst>
              <pc:docMk/>
              <pc:sldMasterMk cId="3223999130" sldId="2147483648"/>
              <pc:sldLayoutMk cId="1858012402" sldId="2147483669"/>
              <ac:spMk id="18" creationId="{D7B996D2-06BA-413A-BDEE-428A188D3ADF}"/>
            </ac:spMkLst>
          </pc:spChg>
          <pc:spChg chg="mod">
            <ac:chgData name="ITECH CORP" userId="8a353d5f2de0adf1" providerId="LiveId" clId="{12E4A294-0D52-4981-9D3A-BCBF4A1A07E7}" dt="2021-11-10T05:23:46.792" v="168"/>
            <ac:spMkLst>
              <pc:docMk/>
              <pc:sldMasterMk cId="3223999130" sldId="2147483648"/>
              <pc:sldLayoutMk cId="1858012402" sldId="2147483669"/>
              <ac:spMk id="20" creationId="{9462DA56-F882-470A-8F8C-A55B25FD8A7A}"/>
            </ac:spMkLst>
          </pc:spChg>
          <pc:spChg chg="mod">
            <ac:chgData name="ITECH CORP" userId="8a353d5f2de0adf1" providerId="LiveId" clId="{12E4A294-0D52-4981-9D3A-BCBF4A1A07E7}" dt="2021-11-10T05:23:46.792" v="168"/>
            <ac:spMkLst>
              <pc:docMk/>
              <pc:sldMasterMk cId="3223999130" sldId="2147483648"/>
              <pc:sldLayoutMk cId="1858012402" sldId="2147483669"/>
              <ac:spMk id="42" creationId="{9BA0EC60-510D-41EF-AFE6-E4E6BD83F8C9}"/>
            </ac:spMkLst>
          </pc:spChg>
          <pc:spChg chg="mod">
            <ac:chgData name="ITECH CORP" userId="8a353d5f2de0adf1" providerId="LiveId" clId="{12E4A294-0D52-4981-9D3A-BCBF4A1A07E7}" dt="2021-11-10T05:23:46.792" v="168"/>
            <ac:spMkLst>
              <pc:docMk/>
              <pc:sldMasterMk cId="3223999130" sldId="2147483648"/>
              <pc:sldLayoutMk cId="1858012402" sldId="2147483669"/>
              <ac:spMk id="43" creationId="{0162C508-E081-418C-A19D-15A59388C43A}"/>
            </ac:spMkLst>
          </pc:spChg>
          <pc:spChg chg="mod">
            <ac:chgData name="ITECH CORP" userId="8a353d5f2de0adf1" providerId="LiveId" clId="{12E4A294-0D52-4981-9D3A-BCBF4A1A07E7}" dt="2021-11-10T05:23:46.792" v="168"/>
            <ac:spMkLst>
              <pc:docMk/>
              <pc:sldMasterMk cId="3223999130" sldId="2147483648"/>
              <pc:sldLayoutMk cId="1858012402" sldId="2147483669"/>
              <ac:spMk id="44" creationId="{2A710D7D-FC65-4BF6-BDA4-E59B01AD6FBC}"/>
            </ac:spMkLst>
          </pc:spChg>
          <pc:spChg chg="mod">
            <ac:chgData name="ITECH CORP" userId="8a353d5f2de0adf1" providerId="LiveId" clId="{12E4A294-0D52-4981-9D3A-BCBF4A1A07E7}" dt="2021-11-10T05:23:46.792" v="168"/>
            <ac:spMkLst>
              <pc:docMk/>
              <pc:sldMasterMk cId="3223999130" sldId="2147483648"/>
              <pc:sldLayoutMk cId="1858012402" sldId="2147483669"/>
              <ac:spMk id="45" creationId="{18811B6B-BBB0-4D69-AEF8-AD0A7F9A4B57}"/>
            </ac:spMkLst>
          </pc:spChg>
          <pc:spChg chg="mod">
            <ac:chgData name="ITECH CORP" userId="8a353d5f2de0adf1" providerId="LiveId" clId="{12E4A294-0D52-4981-9D3A-BCBF4A1A07E7}" dt="2021-11-10T05:23:46.792" v="168"/>
            <ac:spMkLst>
              <pc:docMk/>
              <pc:sldMasterMk cId="3223999130" sldId="2147483648"/>
              <pc:sldLayoutMk cId="1858012402" sldId="2147483669"/>
              <ac:spMk id="46" creationId="{3DB7F04C-0D31-4172-9D02-F8C8B2043EB9}"/>
            </ac:spMkLst>
          </pc:spChg>
          <pc:spChg chg="mod">
            <ac:chgData name="ITECH CORP" userId="8a353d5f2de0adf1" providerId="LiveId" clId="{12E4A294-0D52-4981-9D3A-BCBF4A1A07E7}" dt="2021-11-10T05:23:46.792" v="168"/>
            <ac:spMkLst>
              <pc:docMk/>
              <pc:sldMasterMk cId="3223999130" sldId="2147483648"/>
              <pc:sldLayoutMk cId="1858012402" sldId="2147483669"/>
              <ac:spMk id="47" creationId="{1FB04931-77A8-4259-95CA-DA7DEDB2DEFD}"/>
            </ac:spMkLst>
          </pc:spChg>
          <pc:spChg chg="mod">
            <ac:chgData name="ITECH CORP" userId="8a353d5f2de0adf1" providerId="LiveId" clId="{12E4A294-0D52-4981-9D3A-BCBF4A1A07E7}" dt="2021-11-10T05:23:46.792" v="168"/>
            <ac:spMkLst>
              <pc:docMk/>
              <pc:sldMasterMk cId="3223999130" sldId="2147483648"/>
              <pc:sldLayoutMk cId="1858012402" sldId="2147483669"/>
              <ac:spMk id="48" creationId="{2F290D8B-987A-4555-890C-F3CD026BF7BF}"/>
            </ac:spMkLst>
          </pc:spChg>
          <pc:spChg chg="mod">
            <ac:chgData name="ITECH CORP" userId="8a353d5f2de0adf1" providerId="LiveId" clId="{12E4A294-0D52-4981-9D3A-BCBF4A1A07E7}" dt="2021-11-10T05:23:46.792" v="168"/>
            <ac:spMkLst>
              <pc:docMk/>
              <pc:sldMasterMk cId="3223999130" sldId="2147483648"/>
              <pc:sldLayoutMk cId="1858012402" sldId="2147483669"/>
              <ac:spMk id="49" creationId="{6139C5E6-5A04-4458-8EF9-628BFBA73A92}"/>
            </ac:spMkLst>
          </pc:spChg>
          <pc:grpChg chg="mod">
            <ac:chgData name="ITECH CORP" userId="8a353d5f2de0adf1" providerId="LiveId" clId="{12E4A294-0D52-4981-9D3A-BCBF4A1A07E7}" dt="2021-11-10T05:23:46.792" v="168"/>
            <ac:grpSpMkLst>
              <pc:docMk/>
              <pc:sldMasterMk cId="3223999130" sldId="2147483648"/>
              <pc:sldLayoutMk cId="1858012402" sldId="2147483669"/>
              <ac:grpSpMk id="41" creationId="{1D75FFD8-3F66-48B3-BB01-D4B8A9496851}"/>
            </ac:grpSpMkLst>
          </pc:grpChg>
          <pc:picChg chg="mod">
            <ac:chgData name="ITECH CORP" userId="8a353d5f2de0adf1" providerId="LiveId" clId="{12E4A294-0D52-4981-9D3A-BCBF4A1A07E7}" dt="2021-11-10T05:23:46.792" v="168"/>
            <ac:picMkLst>
              <pc:docMk/>
              <pc:sldMasterMk cId="3223999130" sldId="2147483648"/>
              <pc:sldLayoutMk cId="1858012402" sldId="2147483669"/>
              <ac:picMk id="3" creationId="{7CE10477-38E8-4D75-B4D9-B7D905F0B01D}"/>
            </ac:picMkLst>
          </pc:picChg>
        </pc:sldLayoutChg>
        <pc:sldLayoutChg chg="modSp">
          <pc:chgData name="ITECH CORP" userId="8a353d5f2de0adf1" providerId="LiveId" clId="{12E4A294-0D52-4981-9D3A-BCBF4A1A07E7}" dt="2021-11-10T05:23:46.792" v="168"/>
          <pc:sldLayoutMkLst>
            <pc:docMk/>
            <pc:sldMasterMk cId="3223999130" sldId="2147483648"/>
            <pc:sldLayoutMk cId="3613384647" sldId="2147483670"/>
          </pc:sldLayoutMkLst>
          <pc:spChg chg="mod">
            <ac:chgData name="ITECH CORP" userId="8a353d5f2de0adf1" providerId="LiveId" clId="{12E4A294-0D52-4981-9D3A-BCBF4A1A07E7}" dt="2021-11-10T05:23:46.792" v="168"/>
            <ac:spMkLst>
              <pc:docMk/>
              <pc:sldMasterMk cId="3223999130" sldId="2147483648"/>
              <pc:sldLayoutMk cId="3613384647" sldId="2147483670"/>
              <ac:spMk id="5" creationId="{79230F82-FE68-4450-98DF-5D29369AEE76}"/>
            </ac:spMkLst>
          </pc:spChg>
          <pc:spChg chg="mod">
            <ac:chgData name="ITECH CORP" userId="8a353d5f2de0adf1" providerId="LiveId" clId="{12E4A294-0D52-4981-9D3A-BCBF4A1A07E7}" dt="2021-11-10T05:23:46.792" v="168"/>
            <ac:spMkLst>
              <pc:docMk/>
              <pc:sldMasterMk cId="3223999130" sldId="2147483648"/>
              <pc:sldLayoutMk cId="3613384647" sldId="2147483670"/>
              <ac:spMk id="7" creationId="{5E5109FC-8CB6-4120-99CF-163DDAB90612}"/>
            </ac:spMkLst>
          </pc:spChg>
          <pc:spChg chg="mod">
            <ac:chgData name="ITECH CORP" userId="8a353d5f2de0adf1" providerId="LiveId" clId="{12E4A294-0D52-4981-9D3A-BCBF4A1A07E7}" dt="2021-11-10T05:23:46.792" v="168"/>
            <ac:spMkLst>
              <pc:docMk/>
              <pc:sldMasterMk cId="3223999130" sldId="2147483648"/>
              <pc:sldLayoutMk cId="3613384647" sldId="2147483670"/>
              <ac:spMk id="17" creationId="{24B91177-A100-491C-B5EF-BC77E2E33F72}"/>
            </ac:spMkLst>
          </pc:spChg>
          <pc:spChg chg="mod">
            <ac:chgData name="ITECH CORP" userId="8a353d5f2de0adf1" providerId="LiveId" clId="{12E4A294-0D52-4981-9D3A-BCBF4A1A07E7}" dt="2021-11-10T05:23:46.792" v="168"/>
            <ac:spMkLst>
              <pc:docMk/>
              <pc:sldMasterMk cId="3223999130" sldId="2147483648"/>
              <pc:sldLayoutMk cId="3613384647" sldId="2147483670"/>
              <ac:spMk id="19" creationId="{B6758D2F-C9AC-4514-B48E-2863E8DDE0CF}"/>
            </ac:spMkLst>
          </pc:spChg>
          <pc:spChg chg="mod">
            <ac:chgData name="ITECH CORP" userId="8a353d5f2de0adf1" providerId="LiveId" clId="{12E4A294-0D52-4981-9D3A-BCBF4A1A07E7}" dt="2021-11-10T05:23:46.792" v="168"/>
            <ac:spMkLst>
              <pc:docMk/>
              <pc:sldMasterMk cId="3223999130" sldId="2147483648"/>
              <pc:sldLayoutMk cId="3613384647" sldId="2147483670"/>
              <ac:spMk id="20" creationId="{9462DA56-F882-470A-8F8C-A55B25FD8A7A}"/>
            </ac:spMkLst>
          </pc:spChg>
          <pc:spChg chg="mod">
            <ac:chgData name="ITECH CORP" userId="8a353d5f2de0adf1" providerId="LiveId" clId="{12E4A294-0D52-4981-9D3A-BCBF4A1A07E7}" dt="2021-11-10T05:23:46.792" v="168"/>
            <ac:spMkLst>
              <pc:docMk/>
              <pc:sldMasterMk cId="3223999130" sldId="2147483648"/>
              <pc:sldLayoutMk cId="3613384647" sldId="2147483670"/>
              <ac:spMk id="21" creationId="{633C3A9F-17E4-45DF-8DB7-7A55846AAA8F}"/>
            </ac:spMkLst>
          </pc:spChg>
          <pc:spChg chg="mod">
            <ac:chgData name="ITECH CORP" userId="8a353d5f2de0adf1" providerId="LiveId" clId="{12E4A294-0D52-4981-9D3A-BCBF4A1A07E7}" dt="2021-11-10T05:23:46.792" v="168"/>
            <ac:spMkLst>
              <pc:docMk/>
              <pc:sldMasterMk cId="3223999130" sldId="2147483648"/>
              <pc:sldLayoutMk cId="3613384647" sldId="2147483670"/>
              <ac:spMk id="22" creationId="{C19AB308-7C32-46C9-B8DB-AA96B7ED0D62}"/>
            </ac:spMkLst>
          </pc:spChg>
          <pc:spChg chg="mod">
            <ac:chgData name="ITECH CORP" userId="8a353d5f2de0adf1" providerId="LiveId" clId="{12E4A294-0D52-4981-9D3A-BCBF4A1A07E7}" dt="2021-11-10T05:23:46.792" v="168"/>
            <ac:spMkLst>
              <pc:docMk/>
              <pc:sldMasterMk cId="3223999130" sldId="2147483648"/>
              <pc:sldLayoutMk cId="3613384647" sldId="2147483670"/>
              <ac:spMk id="42" creationId="{9BA0EC60-510D-41EF-AFE6-E4E6BD83F8C9}"/>
            </ac:spMkLst>
          </pc:spChg>
          <pc:spChg chg="mod">
            <ac:chgData name="ITECH CORP" userId="8a353d5f2de0adf1" providerId="LiveId" clId="{12E4A294-0D52-4981-9D3A-BCBF4A1A07E7}" dt="2021-11-10T05:23:46.792" v="168"/>
            <ac:spMkLst>
              <pc:docMk/>
              <pc:sldMasterMk cId="3223999130" sldId="2147483648"/>
              <pc:sldLayoutMk cId="3613384647" sldId="2147483670"/>
              <ac:spMk id="43" creationId="{0162C508-E081-418C-A19D-15A59388C43A}"/>
            </ac:spMkLst>
          </pc:spChg>
          <pc:spChg chg="mod">
            <ac:chgData name="ITECH CORP" userId="8a353d5f2de0adf1" providerId="LiveId" clId="{12E4A294-0D52-4981-9D3A-BCBF4A1A07E7}" dt="2021-11-10T05:23:46.792" v="168"/>
            <ac:spMkLst>
              <pc:docMk/>
              <pc:sldMasterMk cId="3223999130" sldId="2147483648"/>
              <pc:sldLayoutMk cId="3613384647" sldId="2147483670"/>
              <ac:spMk id="44" creationId="{2A710D7D-FC65-4BF6-BDA4-E59B01AD6FBC}"/>
            </ac:spMkLst>
          </pc:spChg>
          <pc:spChg chg="mod">
            <ac:chgData name="ITECH CORP" userId="8a353d5f2de0adf1" providerId="LiveId" clId="{12E4A294-0D52-4981-9D3A-BCBF4A1A07E7}" dt="2021-11-10T05:23:46.792" v="168"/>
            <ac:spMkLst>
              <pc:docMk/>
              <pc:sldMasterMk cId="3223999130" sldId="2147483648"/>
              <pc:sldLayoutMk cId="3613384647" sldId="2147483670"/>
              <ac:spMk id="45" creationId="{18811B6B-BBB0-4D69-AEF8-AD0A7F9A4B57}"/>
            </ac:spMkLst>
          </pc:spChg>
          <pc:spChg chg="mod">
            <ac:chgData name="ITECH CORP" userId="8a353d5f2de0adf1" providerId="LiveId" clId="{12E4A294-0D52-4981-9D3A-BCBF4A1A07E7}" dt="2021-11-10T05:23:46.792" v="168"/>
            <ac:spMkLst>
              <pc:docMk/>
              <pc:sldMasterMk cId="3223999130" sldId="2147483648"/>
              <pc:sldLayoutMk cId="3613384647" sldId="2147483670"/>
              <ac:spMk id="46" creationId="{3DB7F04C-0D31-4172-9D02-F8C8B2043EB9}"/>
            </ac:spMkLst>
          </pc:spChg>
          <pc:spChg chg="mod">
            <ac:chgData name="ITECH CORP" userId="8a353d5f2de0adf1" providerId="LiveId" clId="{12E4A294-0D52-4981-9D3A-BCBF4A1A07E7}" dt="2021-11-10T05:23:46.792" v="168"/>
            <ac:spMkLst>
              <pc:docMk/>
              <pc:sldMasterMk cId="3223999130" sldId="2147483648"/>
              <pc:sldLayoutMk cId="3613384647" sldId="2147483670"/>
              <ac:spMk id="47" creationId="{1FB04931-77A8-4259-95CA-DA7DEDB2DEFD}"/>
            </ac:spMkLst>
          </pc:spChg>
          <pc:spChg chg="mod">
            <ac:chgData name="ITECH CORP" userId="8a353d5f2de0adf1" providerId="LiveId" clId="{12E4A294-0D52-4981-9D3A-BCBF4A1A07E7}" dt="2021-11-10T05:23:46.792" v="168"/>
            <ac:spMkLst>
              <pc:docMk/>
              <pc:sldMasterMk cId="3223999130" sldId="2147483648"/>
              <pc:sldLayoutMk cId="3613384647" sldId="2147483670"/>
              <ac:spMk id="48" creationId="{2F290D8B-987A-4555-890C-F3CD026BF7BF}"/>
            </ac:spMkLst>
          </pc:spChg>
          <pc:spChg chg="mod">
            <ac:chgData name="ITECH CORP" userId="8a353d5f2de0adf1" providerId="LiveId" clId="{12E4A294-0D52-4981-9D3A-BCBF4A1A07E7}" dt="2021-11-10T05:23:46.792" v="168"/>
            <ac:spMkLst>
              <pc:docMk/>
              <pc:sldMasterMk cId="3223999130" sldId="2147483648"/>
              <pc:sldLayoutMk cId="3613384647" sldId="2147483670"/>
              <ac:spMk id="49" creationId="{6139C5E6-5A04-4458-8EF9-628BFBA73A92}"/>
            </ac:spMkLst>
          </pc:spChg>
          <pc:grpChg chg="mod">
            <ac:chgData name="ITECH CORP" userId="8a353d5f2de0adf1" providerId="LiveId" clId="{12E4A294-0D52-4981-9D3A-BCBF4A1A07E7}" dt="2021-11-10T05:23:46.792" v="168"/>
            <ac:grpSpMkLst>
              <pc:docMk/>
              <pc:sldMasterMk cId="3223999130" sldId="2147483648"/>
              <pc:sldLayoutMk cId="3613384647" sldId="2147483670"/>
              <ac:grpSpMk id="41" creationId="{1D75FFD8-3F66-48B3-BB01-D4B8A9496851}"/>
            </ac:grpSpMkLst>
          </pc:grpChg>
        </pc:sldLayoutChg>
        <pc:sldLayoutChg chg="modSp">
          <pc:chgData name="ITECH CORP" userId="8a353d5f2de0adf1" providerId="LiveId" clId="{12E4A294-0D52-4981-9D3A-BCBF4A1A07E7}" dt="2021-11-10T05:23:46.792" v="168"/>
          <pc:sldLayoutMkLst>
            <pc:docMk/>
            <pc:sldMasterMk cId="3223999130" sldId="2147483648"/>
            <pc:sldLayoutMk cId="3198867990" sldId="2147483671"/>
          </pc:sldLayoutMkLst>
          <pc:spChg chg="mod">
            <ac:chgData name="ITECH CORP" userId="8a353d5f2de0adf1" providerId="LiveId" clId="{12E4A294-0D52-4981-9D3A-BCBF4A1A07E7}" dt="2021-11-10T05:23:46.792" v="168"/>
            <ac:spMkLst>
              <pc:docMk/>
              <pc:sldMasterMk cId="3223999130" sldId="2147483648"/>
              <pc:sldLayoutMk cId="3198867990" sldId="2147483671"/>
              <ac:spMk id="5" creationId="{79230F82-FE68-4450-98DF-5D29369AEE76}"/>
            </ac:spMkLst>
          </pc:spChg>
          <pc:spChg chg="mod">
            <ac:chgData name="ITECH CORP" userId="8a353d5f2de0adf1" providerId="LiveId" clId="{12E4A294-0D52-4981-9D3A-BCBF4A1A07E7}" dt="2021-11-10T05:23:46.792" v="168"/>
            <ac:spMkLst>
              <pc:docMk/>
              <pc:sldMasterMk cId="3223999130" sldId="2147483648"/>
              <pc:sldLayoutMk cId="3198867990" sldId="2147483671"/>
              <ac:spMk id="7" creationId="{5E5109FC-8CB6-4120-99CF-163DDAB90612}"/>
            </ac:spMkLst>
          </pc:spChg>
          <pc:spChg chg="mod">
            <ac:chgData name="ITECH CORP" userId="8a353d5f2de0adf1" providerId="LiveId" clId="{12E4A294-0D52-4981-9D3A-BCBF4A1A07E7}" dt="2021-11-10T05:23:46.792" v="168"/>
            <ac:spMkLst>
              <pc:docMk/>
              <pc:sldMasterMk cId="3223999130" sldId="2147483648"/>
              <pc:sldLayoutMk cId="3198867990" sldId="2147483671"/>
              <ac:spMk id="20" creationId="{9462DA56-F882-470A-8F8C-A55B25FD8A7A}"/>
            </ac:spMkLst>
          </pc:spChg>
          <pc:spChg chg="mod">
            <ac:chgData name="ITECH CORP" userId="8a353d5f2de0adf1" providerId="LiveId" clId="{12E4A294-0D52-4981-9D3A-BCBF4A1A07E7}" dt="2021-11-10T05:23:46.792" v="168"/>
            <ac:spMkLst>
              <pc:docMk/>
              <pc:sldMasterMk cId="3223999130" sldId="2147483648"/>
              <pc:sldLayoutMk cId="3198867990" sldId="2147483671"/>
              <ac:spMk id="23" creationId="{CD5AE8A8-E027-4529-A5B7-4D355C71E647}"/>
            </ac:spMkLst>
          </pc:spChg>
          <pc:spChg chg="mod">
            <ac:chgData name="ITECH CORP" userId="8a353d5f2de0adf1" providerId="LiveId" clId="{12E4A294-0D52-4981-9D3A-BCBF4A1A07E7}" dt="2021-11-10T05:23:46.792" v="168"/>
            <ac:spMkLst>
              <pc:docMk/>
              <pc:sldMasterMk cId="3223999130" sldId="2147483648"/>
              <pc:sldLayoutMk cId="3198867990" sldId="2147483671"/>
              <ac:spMk id="24" creationId="{FB3E4803-F2CA-4138-9997-6108BFDFE7E2}"/>
            </ac:spMkLst>
          </pc:spChg>
          <pc:spChg chg="mod">
            <ac:chgData name="ITECH CORP" userId="8a353d5f2de0adf1" providerId="LiveId" clId="{12E4A294-0D52-4981-9D3A-BCBF4A1A07E7}" dt="2021-11-10T05:23:46.792" v="168"/>
            <ac:spMkLst>
              <pc:docMk/>
              <pc:sldMasterMk cId="3223999130" sldId="2147483648"/>
              <pc:sldLayoutMk cId="3198867990" sldId="2147483671"/>
              <ac:spMk id="42" creationId="{9BA0EC60-510D-41EF-AFE6-E4E6BD83F8C9}"/>
            </ac:spMkLst>
          </pc:spChg>
          <pc:spChg chg="mod">
            <ac:chgData name="ITECH CORP" userId="8a353d5f2de0adf1" providerId="LiveId" clId="{12E4A294-0D52-4981-9D3A-BCBF4A1A07E7}" dt="2021-11-10T05:23:46.792" v="168"/>
            <ac:spMkLst>
              <pc:docMk/>
              <pc:sldMasterMk cId="3223999130" sldId="2147483648"/>
              <pc:sldLayoutMk cId="3198867990" sldId="2147483671"/>
              <ac:spMk id="43" creationId="{0162C508-E081-418C-A19D-15A59388C43A}"/>
            </ac:spMkLst>
          </pc:spChg>
          <pc:spChg chg="mod">
            <ac:chgData name="ITECH CORP" userId="8a353d5f2de0adf1" providerId="LiveId" clId="{12E4A294-0D52-4981-9D3A-BCBF4A1A07E7}" dt="2021-11-10T05:23:46.792" v="168"/>
            <ac:spMkLst>
              <pc:docMk/>
              <pc:sldMasterMk cId="3223999130" sldId="2147483648"/>
              <pc:sldLayoutMk cId="3198867990" sldId="2147483671"/>
              <ac:spMk id="44" creationId="{2A710D7D-FC65-4BF6-BDA4-E59B01AD6FBC}"/>
            </ac:spMkLst>
          </pc:spChg>
          <pc:spChg chg="mod">
            <ac:chgData name="ITECH CORP" userId="8a353d5f2de0adf1" providerId="LiveId" clId="{12E4A294-0D52-4981-9D3A-BCBF4A1A07E7}" dt="2021-11-10T05:23:46.792" v="168"/>
            <ac:spMkLst>
              <pc:docMk/>
              <pc:sldMasterMk cId="3223999130" sldId="2147483648"/>
              <pc:sldLayoutMk cId="3198867990" sldId="2147483671"/>
              <ac:spMk id="45" creationId="{18811B6B-BBB0-4D69-AEF8-AD0A7F9A4B57}"/>
            </ac:spMkLst>
          </pc:spChg>
          <pc:spChg chg="mod">
            <ac:chgData name="ITECH CORP" userId="8a353d5f2de0adf1" providerId="LiveId" clId="{12E4A294-0D52-4981-9D3A-BCBF4A1A07E7}" dt="2021-11-10T05:23:46.792" v="168"/>
            <ac:spMkLst>
              <pc:docMk/>
              <pc:sldMasterMk cId="3223999130" sldId="2147483648"/>
              <pc:sldLayoutMk cId="3198867990" sldId="2147483671"/>
              <ac:spMk id="46" creationId="{3DB7F04C-0D31-4172-9D02-F8C8B2043EB9}"/>
            </ac:spMkLst>
          </pc:spChg>
          <pc:spChg chg="mod">
            <ac:chgData name="ITECH CORP" userId="8a353d5f2de0adf1" providerId="LiveId" clId="{12E4A294-0D52-4981-9D3A-BCBF4A1A07E7}" dt="2021-11-10T05:23:46.792" v="168"/>
            <ac:spMkLst>
              <pc:docMk/>
              <pc:sldMasterMk cId="3223999130" sldId="2147483648"/>
              <pc:sldLayoutMk cId="3198867990" sldId="2147483671"/>
              <ac:spMk id="47" creationId="{1FB04931-77A8-4259-95CA-DA7DEDB2DEFD}"/>
            </ac:spMkLst>
          </pc:spChg>
          <pc:spChg chg="mod">
            <ac:chgData name="ITECH CORP" userId="8a353d5f2de0adf1" providerId="LiveId" clId="{12E4A294-0D52-4981-9D3A-BCBF4A1A07E7}" dt="2021-11-10T05:23:46.792" v="168"/>
            <ac:spMkLst>
              <pc:docMk/>
              <pc:sldMasterMk cId="3223999130" sldId="2147483648"/>
              <pc:sldLayoutMk cId="3198867990" sldId="2147483671"/>
              <ac:spMk id="48" creationId="{2F290D8B-987A-4555-890C-F3CD026BF7BF}"/>
            </ac:spMkLst>
          </pc:spChg>
          <pc:spChg chg="mod">
            <ac:chgData name="ITECH CORP" userId="8a353d5f2de0adf1" providerId="LiveId" clId="{12E4A294-0D52-4981-9D3A-BCBF4A1A07E7}" dt="2021-11-10T05:23:46.792" v="168"/>
            <ac:spMkLst>
              <pc:docMk/>
              <pc:sldMasterMk cId="3223999130" sldId="2147483648"/>
              <pc:sldLayoutMk cId="3198867990" sldId="2147483671"/>
              <ac:spMk id="49" creationId="{6139C5E6-5A04-4458-8EF9-628BFBA73A92}"/>
            </ac:spMkLst>
          </pc:spChg>
          <pc:grpChg chg="mod">
            <ac:chgData name="ITECH CORP" userId="8a353d5f2de0adf1" providerId="LiveId" clId="{12E4A294-0D52-4981-9D3A-BCBF4A1A07E7}" dt="2021-11-10T05:23:46.792" v="168"/>
            <ac:grpSpMkLst>
              <pc:docMk/>
              <pc:sldMasterMk cId="3223999130" sldId="2147483648"/>
              <pc:sldLayoutMk cId="3198867990" sldId="2147483671"/>
              <ac:grpSpMk id="41" creationId="{1D75FFD8-3F66-48B3-BB01-D4B8A9496851}"/>
            </ac:grpSpMkLst>
          </pc:grpChg>
        </pc:sldLayoutChg>
        <pc:sldLayoutChg chg="modSp">
          <pc:chgData name="ITECH CORP" userId="8a353d5f2de0adf1" providerId="LiveId" clId="{12E4A294-0D52-4981-9D3A-BCBF4A1A07E7}" dt="2021-11-10T05:23:46.792" v="168"/>
          <pc:sldLayoutMkLst>
            <pc:docMk/>
            <pc:sldMasterMk cId="3223999130" sldId="2147483648"/>
            <pc:sldLayoutMk cId="1414157824" sldId="2147483672"/>
          </pc:sldLayoutMkLst>
          <pc:spChg chg="mod">
            <ac:chgData name="ITECH CORP" userId="8a353d5f2de0adf1" providerId="LiveId" clId="{12E4A294-0D52-4981-9D3A-BCBF4A1A07E7}" dt="2021-11-10T05:23:46.792" v="168"/>
            <ac:spMkLst>
              <pc:docMk/>
              <pc:sldMasterMk cId="3223999130" sldId="2147483648"/>
              <pc:sldLayoutMk cId="1414157824" sldId="2147483672"/>
              <ac:spMk id="5" creationId="{79230F82-FE68-4450-98DF-5D29369AEE76}"/>
            </ac:spMkLst>
          </pc:spChg>
          <pc:spChg chg="mod">
            <ac:chgData name="ITECH CORP" userId="8a353d5f2de0adf1" providerId="LiveId" clId="{12E4A294-0D52-4981-9D3A-BCBF4A1A07E7}" dt="2021-11-10T05:23:46.792" v="168"/>
            <ac:spMkLst>
              <pc:docMk/>
              <pc:sldMasterMk cId="3223999130" sldId="2147483648"/>
              <pc:sldLayoutMk cId="1414157824" sldId="2147483672"/>
              <ac:spMk id="42" creationId="{9BA0EC60-510D-41EF-AFE6-E4E6BD83F8C9}"/>
            </ac:spMkLst>
          </pc:spChg>
          <pc:spChg chg="mod">
            <ac:chgData name="ITECH CORP" userId="8a353d5f2de0adf1" providerId="LiveId" clId="{12E4A294-0D52-4981-9D3A-BCBF4A1A07E7}" dt="2021-11-10T05:23:46.792" v="168"/>
            <ac:spMkLst>
              <pc:docMk/>
              <pc:sldMasterMk cId="3223999130" sldId="2147483648"/>
              <pc:sldLayoutMk cId="1414157824" sldId="2147483672"/>
              <ac:spMk id="43" creationId="{0162C508-E081-418C-A19D-15A59388C43A}"/>
            </ac:spMkLst>
          </pc:spChg>
          <pc:spChg chg="mod">
            <ac:chgData name="ITECH CORP" userId="8a353d5f2de0adf1" providerId="LiveId" clId="{12E4A294-0D52-4981-9D3A-BCBF4A1A07E7}" dt="2021-11-10T05:23:46.792" v="168"/>
            <ac:spMkLst>
              <pc:docMk/>
              <pc:sldMasterMk cId="3223999130" sldId="2147483648"/>
              <pc:sldLayoutMk cId="1414157824" sldId="2147483672"/>
              <ac:spMk id="44" creationId="{2A710D7D-FC65-4BF6-BDA4-E59B01AD6FBC}"/>
            </ac:spMkLst>
          </pc:spChg>
          <pc:spChg chg="mod">
            <ac:chgData name="ITECH CORP" userId="8a353d5f2de0adf1" providerId="LiveId" clId="{12E4A294-0D52-4981-9D3A-BCBF4A1A07E7}" dt="2021-11-10T05:23:46.792" v="168"/>
            <ac:spMkLst>
              <pc:docMk/>
              <pc:sldMasterMk cId="3223999130" sldId="2147483648"/>
              <pc:sldLayoutMk cId="1414157824" sldId="2147483672"/>
              <ac:spMk id="45" creationId="{18811B6B-BBB0-4D69-AEF8-AD0A7F9A4B57}"/>
            </ac:spMkLst>
          </pc:spChg>
          <pc:spChg chg="mod">
            <ac:chgData name="ITECH CORP" userId="8a353d5f2de0adf1" providerId="LiveId" clId="{12E4A294-0D52-4981-9D3A-BCBF4A1A07E7}" dt="2021-11-10T05:23:46.792" v="168"/>
            <ac:spMkLst>
              <pc:docMk/>
              <pc:sldMasterMk cId="3223999130" sldId="2147483648"/>
              <pc:sldLayoutMk cId="1414157824" sldId="2147483672"/>
              <ac:spMk id="46" creationId="{3DB7F04C-0D31-4172-9D02-F8C8B2043EB9}"/>
            </ac:spMkLst>
          </pc:spChg>
          <pc:spChg chg="mod">
            <ac:chgData name="ITECH CORP" userId="8a353d5f2de0adf1" providerId="LiveId" clId="{12E4A294-0D52-4981-9D3A-BCBF4A1A07E7}" dt="2021-11-10T05:23:46.792" v="168"/>
            <ac:spMkLst>
              <pc:docMk/>
              <pc:sldMasterMk cId="3223999130" sldId="2147483648"/>
              <pc:sldLayoutMk cId="1414157824" sldId="2147483672"/>
              <ac:spMk id="47" creationId="{1FB04931-77A8-4259-95CA-DA7DEDB2DEFD}"/>
            </ac:spMkLst>
          </pc:spChg>
          <pc:spChg chg="mod">
            <ac:chgData name="ITECH CORP" userId="8a353d5f2de0adf1" providerId="LiveId" clId="{12E4A294-0D52-4981-9D3A-BCBF4A1A07E7}" dt="2021-11-10T05:23:46.792" v="168"/>
            <ac:spMkLst>
              <pc:docMk/>
              <pc:sldMasterMk cId="3223999130" sldId="2147483648"/>
              <pc:sldLayoutMk cId="1414157824" sldId="2147483672"/>
              <ac:spMk id="48" creationId="{2F290D8B-987A-4555-890C-F3CD026BF7BF}"/>
            </ac:spMkLst>
          </pc:spChg>
          <pc:spChg chg="mod">
            <ac:chgData name="ITECH CORP" userId="8a353d5f2de0adf1" providerId="LiveId" clId="{12E4A294-0D52-4981-9D3A-BCBF4A1A07E7}" dt="2021-11-10T05:23:46.792" v="168"/>
            <ac:spMkLst>
              <pc:docMk/>
              <pc:sldMasterMk cId="3223999130" sldId="2147483648"/>
              <pc:sldLayoutMk cId="1414157824" sldId="2147483672"/>
              <ac:spMk id="49" creationId="{6139C5E6-5A04-4458-8EF9-628BFBA73A92}"/>
            </ac:spMkLst>
          </pc:spChg>
          <pc:grpChg chg="mod">
            <ac:chgData name="ITECH CORP" userId="8a353d5f2de0adf1" providerId="LiveId" clId="{12E4A294-0D52-4981-9D3A-BCBF4A1A07E7}" dt="2021-11-10T05:23:46.792" v="168"/>
            <ac:grpSpMkLst>
              <pc:docMk/>
              <pc:sldMasterMk cId="3223999130" sldId="2147483648"/>
              <pc:sldLayoutMk cId="1414157824" sldId="2147483672"/>
              <ac:grpSpMk id="41" creationId="{1D75FFD8-3F66-48B3-BB01-D4B8A9496851}"/>
            </ac:grpSpMkLst>
          </pc:grpChg>
        </pc:sldLayoutChg>
        <pc:sldLayoutChg chg="modSp">
          <pc:chgData name="ITECH CORP" userId="8a353d5f2de0adf1" providerId="LiveId" clId="{12E4A294-0D52-4981-9D3A-BCBF4A1A07E7}" dt="2021-11-10T05:23:46.792" v="168"/>
          <pc:sldLayoutMkLst>
            <pc:docMk/>
            <pc:sldMasterMk cId="3223999130" sldId="2147483648"/>
            <pc:sldLayoutMk cId="2002305132" sldId="2147483673"/>
          </pc:sldLayoutMkLst>
          <pc:spChg chg="mod">
            <ac:chgData name="ITECH CORP" userId="8a353d5f2de0adf1" providerId="LiveId" clId="{12E4A294-0D52-4981-9D3A-BCBF4A1A07E7}" dt="2021-11-10T05:23:46.792" v="168"/>
            <ac:spMkLst>
              <pc:docMk/>
              <pc:sldMasterMk cId="3223999130" sldId="2147483648"/>
              <pc:sldLayoutMk cId="2002305132" sldId="2147483673"/>
              <ac:spMk id="3" creationId="{38956B41-4EE0-4C7C-8436-027F5DE8B1BC}"/>
            </ac:spMkLst>
          </pc:spChg>
          <pc:spChg chg="mod">
            <ac:chgData name="ITECH CORP" userId="8a353d5f2de0adf1" providerId="LiveId" clId="{12E4A294-0D52-4981-9D3A-BCBF4A1A07E7}" dt="2021-11-10T05:23:46.792" v="168"/>
            <ac:spMkLst>
              <pc:docMk/>
              <pc:sldMasterMk cId="3223999130" sldId="2147483648"/>
              <pc:sldLayoutMk cId="2002305132" sldId="2147483673"/>
              <ac:spMk id="5" creationId="{4392DBDA-ED00-4248-AC6D-0CE0B821B52F}"/>
            </ac:spMkLst>
          </pc:spChg>
          <pc:spChg chg="mod">
            <ac:chgData name="ITECH CORP" userId="8a353d5f2de0adf1" providerId="LiveId" clId="{12E4A294-0D52-4981-9D3A-BCBF4A1A07E7}" dt="2021-11-10T05:23:46.792" v="168"/>
            <ac:spMkLst>
              <pc:docMk/>
              <pc:sldMasterMk cId="3223999130" sldId="2147483648"/>
              <pc:sldLayoutMk cId="2002305132" sldId="2147483673"/>
              <ac:spMk id="19" creationId="{2AC78A4D-01A3-43A6-BE82-E64E2BF16D65}"/>
            </ac:spMkLst>
          </pc:spChg>
          <pc:spChg chg="mod">
            <ac:chgData name="ITECH CORP" userId="8a353d5f2de0adf1" providerId="LiveId" clId="{12E4A294-0D52-4981-9D3A-BCBF4A1A07E7}" dt="2021-11-10T05:23:46.792" v="168"/>
            <ac:spMkLst>
              <pc:docMk/>
              <pc:sldMasterMk cId="3223999130" sldId="2147483648"/>
              <pc:sldLayoutMk cId="2002305132" sldId="2147483673"/>
              <ac:spMk id="20" creationId="{E6544955-4597-4E52-9C7E-8AEB5D2A4983}"/>
            </ac:spMkLst>
          </pc:spChg>
          <pc:spChg chg="mod">
            <ac:chgData name="ITECH CORP" userId="8a353d5f2de0adf1" providerId="LiveId" clId="{12E4A294-0D52-4981-9D3A-BCBF4A1A07E7}" dt="2021-11-10T05:23:46.792" v="168"/>
            <ac:spMkLst>
              <pc:docMk/>
              <pc:sldMasterMk cId="3223999130" sldId="2147483648"/>
              <pc:sldLayoutMk cId="2002305132" sldId="2147483673"/>
              <ac:spMk id="33" creationId="{E08687FC-7322-4F20-9769-1ECF4296A96E}"/>
            </ac:spMkLst>
          </pc:spChg>
          <pc:spChg chg="mod">
            <ac:chgData name="ITECH CORP" userId="8a353d5f2de0adf1" providerId="LiveId" clId="{12E4A294-0D52-4981-9D3A-BCBF4A1A07E7}" dt="2021-11-10T05:23:46.792" v="168"/>
            <ac:spMkLst>
              <pc:docMk/>
              <pc:sldMasterMk cId="3223999130" sldId="2147483648"/>
              <pc:sldLayoutMk cId="2002305132" sldId="2147483673"/>
              <ac:spMk id="35" creationId="{7BC6DBB9-1B34-4374-A887-DC30F9E2F62F}"/>
            </ac:spMkLst>
          </pc:spChg>
          <pc:spChg chg="mod">
            <ac:chgData name="ITECH CORP" userId="8a353d5f2de0adf1" providerId="LiveId" clId="{12E4A294-0D52-4981-9D3A-BCBF4A1A07E7}" dt="2021-11-10T05:23:46.792" v="168"/>
            <ac:spMkLst>
              <pc:docMk/>
              <pc:sldMasterMk cId="3223999130" sldId="2147483648"/>
              <pc:sldLayoutMk cId="2002305132" sldId="2147483673"/>
              <ac:spMk id="36" creationId="{00DE0AE3-F44D-4F2C-B7A3-C253AA498DEF}"/>
            </ac:spMkLst>
          </pc:spChg>
          <pc:spChg chg="mod">
            <ac:chgData name="ITECH CORP" userId="8a353d5f2de0adf1" providerId="LiveId" clId="{12E4A294-0D52-4981-9D3A-BCBF4A1A07E7}" dt="2021-11-10T05:23:46.792" v="168"/>
            <ac:spMkLst>
              <pc:docMk/>
              <pc:sldMasterMk cId="3223999130" sldId="2147483648"/>
              <pc:sldLayoutMk cId="2002305132" sldId="2147483673"/>
              <ac:spMk id="38" creationId="{C6C05708-08C7-4EF1-B0D8-6A01C1B1AD85}"/>
            </ac:spMkLst>
          </pc:spChg>
          <pc:spChg chg="mod">
            <ac:chgData name="ITECH CORP" userId="8a353d5f2de0adf1" providerId="LiveId" clId="{12E4A294-0D52-4981-9D3A-BCBF4A1A07E7}" dt="2021-11-10T05:23:46.792" v="168"/>
            <ac:spMkLst>
              <pc:docMk/>
              <pc:sldMasterMk cId="3223999130" sldId="2147483648"/>
              <pc:sldLayoutMk cId="2002305132" sldId="2147483673"/>
              <ac:spMk id="41" creationId="{0FCCDE26-7222-4C1B-884A-0FAE84FA57DB}"/>
            </ac:spMkLst>
          </pc:spChg>
          <pc:spChg chg="mod">
            <ac:chgData name="ITECH CORP" userId="8a353d5f2de0adf1" providerId="LiveId" clId="{12E4A294-0D52-4981-9D3A-BCBF4A1A07E7}" dt="2021-11-10T05:23:46.792" v="168"/>
            <ac:spMkLst>
              <pc:docMk/>
              <pc:sldMasterMk cId="3223999130" sldId="2147483648"/>
              <pc:sldLayoutMk cId="2002305132" sldId="2147483673"/>
              <ac:spMk id="57" creationId="{8E328517-DD21-40E0-B948-B25B366BDEC7}"/>
            </ac:spMkLst>
          </pc:spChg>
        </pc:sldLayoutChg>
        <pc:sldLayoutChg chg="modSp">
          <pc:chgData name="ITECH CORP" userId="8a353d5f2de0adf1" providerId="LiveId" clId="{12E4A294-0D52-4981-9D3A-BCBF4A1A07E7}" dt="2021-11-10T05:23:46.792" v="168"/>
          <pc:sldLayoutMkLst>
            <pc:docMk/>
            <pc:sldMasterMk cId="3223999130" sldId="2147483648"/>
            <pc:sldLayoutMk cId="348475906" sldId="2147483674"/>
          </pc:sldLayoutMkLst>
          <pc:spChg chg="mod">
            <ac:chgData name="ITECH CORP" userId="8a353d5f2de0adf1" providerId="LiveId" clId="{12E4A294-0D52-4981-9D3A-BCBF4A1A07E7}" dt="2021-11-10T05:23:46.792" v="168"/>
            <ac:spMkLst>
              <pc:docMk/>
              <pc:sldMasterMk cId="3223999130" sldId="2147483648"/>
              <pc:sldLayoutMk cId="348475906" sldId="2147483674"/>
              <ac:spMk id="3" creationId="{38956B41-4EE0-4C7C-8436-027F5DE8B1BC}"/>
            </ac:spMkLst>
          </pc:spChg>
          <pc:spChg chg="mod">
            <ac:chgData name="ITECH CORP" userId="8a353d5f2de0adf1" providerId="LiveId" clId="{12E4A294-0D52-4981-9D3A-BCBF4A1A07E7}" dt="2021-11-10T05:23:46.792" v="168"/>
            <ac:spMkLst>
              <pc:docMk/>
              <pc:sldMasterMk cId="3223999130" sldId="2147483648"/>
              <pc:sldLayoutMk cId="348475906" sldId="2147483674"/>
              <ac:spMk id="5" creationId="{4392DBDA-ED00-4248-AC6D-0CE0B821B52F}"/>
            </ac:spMkLst>
          </pc:spChg>
          <pc:spChg chg="mod">
            <ac:chgData name="ITECH CORP" userId="8a353d5f2de0adf1" providerId="LiveId" clId="{12E4A294-0D52-4981-9D3A-BCBF4A1A07E7}" dt="2021-11-10T05:23:46.792" v="168"/>
            <ac:spMkLst>
              <pc:docMk/>
              <pc:sldMasterMk cId="3223999130" sldId="2147483648"/>
              <pc:sldLayoutMk cId="348475906" sldId="2147483674"/>
              <ac:spMk id="14" creationId="{A28A6791-A2CB-40CE-AEF5-A729106DA43B}"/>
            </ac:spMkLst>
          </pc:spChg>
          <pc:spChg chg="mod">
            <ac:chgData name="ITECH CORP" userId="8a353d5f2de0adf1" providerId="LiveId" clId="{12E4A294-0D52-4981-9D3A-BCBF4A1A07E7}" dt="2021-11-10T05:23:46.792" v="168"/>
            <ac:spMkLst>
              <pc:docMk/>
              <pc:sldMasterMk cId="3223999130" sldId="2147483648"/>
              <pc:sldLayoutMk cId="348475906" sldId="2147483674"/>
              <ac:spMk id="19" creationId="{2AC78A4D-01A3-43A6-BE82-E64E2BF16D65}"/>
            </ac:spMkLst>
          </pc:spChg>
          <pc:spChg chg="mod">
            <ac:chgData name="ITECH CORP" userId="8a353d5f2de0adf1" providerId="LiveId" clId="{12E4A294-0D52-4981-9D3A-BCBF4A1A07E7}" dt="2021-11-10T05:23:46.792" v="168"/>
            <ac:spMkLst>
              <pc:docMk/>
              <pc:sldMasterMk cId="3223999130" sldId="2147483648"/>
              <pc:sldLayoutMk cId="348475906" sldId="2147483674"/>
              <ac:spMk id="20" creationId="{E6544955-4597-4E52-9C7E-8AEB5D2A4983}"/>
            </ac:spMkLst>
          </pc:spChg>
          <pc:spChg chg="mod">
            <ac:chgData name="ITECH CORP" userId="8a353d5f2de0adf1" providerId="LiveId" clId="{12E4A294-0D52-4981-9D3A-BCBF4A1A07E7}" dt="2021-11-10T05:23:46.792" v="168"/>
            <ac:spMkLst>
              <pc:docMk/>
              <pc:sldMasterMk cId="3223999130" sldId="2147483648"/>
              <pc:sldLayoutMk cId="348475906" sldId="2147483674"/>
              <ac:spMk id="33" creationId="{E08687FC-7322-4F20-9769-1ECF4296A96E}"/>
            </ac:spMkLst>
          </pc:spChg>
          <pc:spChg chg="mod">
            <ac:chgData name="ITECH CORP" userId="8a353d5f2de0adf1" providerId="LiveId" clId="{12E4A294-0D52-4981-9D3A-BCBF4A1A07E7}" dt="2021-11-10T05:23:46.792" v="168"/>
            <ac:spMkLst>
              <pc:docMk/>
              <pc:sldMasterMk cId="3223999130" sldId="2147483648"/>
              <pc:sldLayoutMk cId="348475906" sldId="2147483674"/>
              <ac:spMk id="35" creationId="{7BC6DBB9-1B34-4374-A887-DC30F9E2F62F}"/>
            </ac:spMkLst>
          </pc:spChg>
          <pc:spChg chg="mod">
            <ac:chgData name="ITECH CORP" userId="8a353d5f2de0adf1" providerId="LiveId" clId="{12E4A294-0D52-4981-9D3A-BCBF4A1A07E7}" dt="2021-11-10T05:23:46.792" v="168"/>
            <ac:spMkLst>
              <pc:docMk/>
              <pc:sldMasterMk cId="3223999130" sldId="2147483648"/>
              <pc:sldLayoutMk cId="348475906" sldId="2147483674"/>
              <ac:spMk id="36" creationId="{00DE0AE3-F44D-4F2C-B7A3-C253AA498DEF}"/>
            </ac:spMkLst>
          </pc:spChg>
          <pc:spChg chg="mod">
            <ac:chgData name="ITECH CORP" userId="8a353d5f2de0adf1" providerId="LiveId" clId="{12E4A294-0D52-4981-9D3A-BCBF4A1A07E7}" dt="2021-11-10T05:23:46.792" v="168"/>
            <ac:spMkLst>
              <pc:docMk/>
              <pc:sldMasterMk cId="3223999130" sldId="2147483648"/>
              <pc:sldLayoutMk cId="348475906" sldId="2147483674"/>
              <ac:spMk id="38" creationId="{C6C05708-08C7-4EF1-B0D8-6A01C1B1AD85}"/>
            </ac:spMkLst>
          </pc:spChg>
          <pc:spChg chg="mod">
            <ac:chgData name="ITECH CORP" userId="8a353d5f2de0adf1" providerId="LiveId" clId="{12E4A294-0D52-4981-9D3A-BCBF4A1A07E7}" dt="2021-11-10T05:23:46.792" v="168"/>
            <ac:spMkLst>
              <pc:docMk/>
              <pc:sldMasterMk cId="3223999130" sldId="2147483648"/>
              <pc:sldLayoutMk cId="348475906" sldId="2147483674"/>
              <ac:spMk id="41" creationId="{0FCCDE26-7222-4C1B-884A-0FAE84FA57DB}"/>
            </ac:spMkLst>
          </pc:spChg>
        </pc:sldLayoutChg>
        <pc:sldLayoutChg chg="del">
          <pc:chgData name="ITECH CORP" userId="8a353d5f2de0adf1" providerId="LiveId" clId="{12E4A294-0D52-4981-9D3A-BCBF4A1A07E7}" dt="2021-11-10T05:08:51.214" v="17" actId="47"/>
          <pc:sldLayoutMkLst>
            <pc:docMk/>
            <pc:sldMasterMk cId="3223999130" sldId="2147483648"/>
            <pc:sldLayoutMk cId="3826577043" sldId="2147483676"/>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6C1DD6B-E76E-4B48-9184-0A05EF4C9D22}" type="doc">
      <dgm:prSet loTypeId="urn:microsoft.com/office/officeart/2005/8/layout/default" loCatId="list" qsTypeId="urn:microsoft.com/office/officeart/2005/8/quickstyle/simple2" qsCatId="simple" csTypeId="urn:microsoft.com/office/officeart/2005/8/colors/accent3_2" csCatId="accent3"/>
      <dgm:spPr/>
      <dgm:t>
        <a:bodyPr/>
        <a:lstStyle/>
        <a:p>
          <a:endParaRPr lang="en-US"/>
        </a:p>
      </dgm:t>
    </dgm:pt>
    <dgm:pt modelId="{E4B15AAD-103A-484F-AD66-2A202523BC8B}">
      <dgm:prSet/>
      <dgm:spPr/>
      <dgm:t>
        <a:bodyPr/>
        <a:lstStyle/>
        <a:p>
          <a:r>
            <a:rPr lang="en-US"/>
            <a:t>Adanya perdebatan tentang penilaian sebuah tampilan</a:t>
          </a:r>
        </a:p>
      </dgm:t>
    </dgm:pt>
    <dgm:pt modelId="{EB2241BB-7294-4A91-B641-175A1E8A3A67}" type="parTrans" cxnId="{A52BC572-06DD-4F69-A0CE-5D6ED7DBBBCF}">
      <dgm:prSet/>
      <dgm:spPr/>
      <dgm:t>
        <a:bodyPr/>
        <a:lstStyle/>
        <a:p>
          <a:endParaRPr lang="en-US"/>
        </a:p>
      </dgm:t>
    </dgm:pt>
    <dgm:pt modelId="{9757B66E-12B8-4451-932E-0C1062C07369}" type="sibTrans" cxnId="{A52BC572-06DD-4F69-A0CE-5D6ED7DBBBCF}">
      <dgm:prSet/>
      <dgm:spPr/>
      <dgm:t>
        <a:bodyPr/>
        <a:lstStyle/>
        <a:p>
          <a:endParaRPr lang="en-US"/>
        </a:p>
      </dgm:t>
    </dgm:pt>
    <dgm:pt modelId="{2D15B174-B727-4B4C-8BC9-202177A39D16}">
      <dgm:prSet/>
      <dgm:spPr/>
      <dgm:t>
        <a:bodyPr/>
        <a:lstStyle/>
        <a:p>
          <a:r>
            <a:rPr lang="en-US"/>
            <a:t>Ada yang mengatakan </a:t>
          </a:r>
          <a:r>
            <a:rPr lang="ja-JP"/>
            <a:t>“</a:t>
          </a:r>
          <a:r>
            <a:rPr lang="en-US"/>
            <a:t>BAGUS</a:t>
          </a:r>
          <a:r>
            <a:rPr lang="ja-JP"/>
            <a:t>”</a:t>
          </a:r>
          <a:r>
            <a:rPr lang="en-US"/>
            <a:t>, </a:t>
          </a:r>
          <a:r>
            <a:rPr lang="ja-JP"/>
            <a:t>“</a:t>
          </a:r>
          <a:r>
            <a:rPr lang="en-US"/>
            <a:t>SEDANG</a:t>
          </a:r>
          <a:r>
            <a:rPr lang="ja-JP"/>
            <a:t>”</a:t>
          </a:r>
          <a:r>
            <a:rPr lang="en-US"/>
            <a:t>, atau </a:t>
          </a:r>
          <a:r>
            <a:rPr lang="ja-JP"/>
            <a:t>“</a:t>
          </a:r>
          <a:r>
            <a:rPr lang="en-US"/>
            <a:t>JELEK</a:t>
          </a:r>
          <a:r>
            <a:rPr lang="ja-JP"/>
            <a:t>”</a:t>
          </a:r>
          <a:endParaRPr lang="en-US"/>
        </a:p>
      </dgm:t>
    </dgm:pt>
    <dgm:pt modelId="{0A10199B-CE45-409E-B349-20CF166FC761}" type="parTrans" cxnId="{693E4C3F-950A-462A-A183-22B9B5B7E6CE}">
      <dgm:prSet/>
      <dgm:spPr/>
      <dgm:t>
        <a:bodyPr/>
        <a:lstStyle/>
        <a:p>
          <a:endParaRPr lang="en-US"/>
        </a:p>
      </dgm:t>
    </dgm:pt>
    <dgm:pt modelId="{7D1CE65B-BFBD-433B-B9E2-62EA81FE2BC9}" type="sibTrans" cxnId="{693E4C3F-950A-462A-A183-22B9B5B7E6CE}">
      <dgm:prSet/>
      <dgm:spPr/>
      <dgm:t>
        <a:bodyPr/>
        <a:lstStyle/>
        <a:p>
          <a:endParaRPr lang="en-US"/>
        </a:p>
      </dgm:t>
    </dgm:pt>
    <dgm:pt modelId="{9E136840-4A4C-4C8B-9F06-3AF68C2E4D57}">
      <dgm:prSet/>
      <dgm:spPr/>
      <dgm:t>
        <a:bodyPr/>
        <a:lstStyle/>
        <a:p>
          <a:r>
            <a:rPr lang="en-US"/>
            <a:t>Adanya asumsi bahwa selama suatu software dapat digunakan, maka itu sudah cukup bagus</a:t>
          </a:r>
        </a:p>
      </dgm:t>
    </dgm:pt>
    <dgm:pt modelId="{DD5C425A-58B8-4684-B1D2-A1493F76D873}" type="parTrans" cxnId="{9F03CE4E-3375-42F5-B887-3621B7D9679B}">
      <dgm:prSet/>
      <dgm:spPr/>
      <dgm:t>
        <a:bodyPr/>
        <a:lstStyle/>
        <a:p>
          <a:endParaRPr lang="en-US"/>
        </a:p>
      </dgm:t>
    </dgm:pt>
    <dgm:pt modelId="{4C99544C-1711-40B2-8723-5B1C837952ED}" type="sibTrans" cxnId="{9F03CE4E-3375-42F5-B887-3621B7D9679B}">
      <dgm:prSet/>
      <dgm:spPr/>
      <dgm:t>
        <a:bodyPr/>
        <a:lstStyle/>
        <a:p>
          <a:endParaRPr lang="en-US"/>
        </a:p>
      </dgm:t>
    </dgm:pt>
    <dgm:pt modelId="{3995F6AC-DFE8-46FD-897F-A409BEB9B630}">
      <dgm:prSet/>
      <dgm:spPr/>
      <dgm:t>
        <a:bodyPr/>
        <a:lstStyle/>
        <a:p>
          <a:r>
            <a:rPr lang="en-US"/>
            <a:t>Kegiatan evaluasi suatu software atau tampilan merupakan kegiatan yang dihindari karena akan menambah waktu pengembangan dan biaya</a:t>
          </a:r>
        </a:p>
      </dgm:t>
    </dgm:pt>
    <dgm:pt modelId="{6E512FF8-0E38-4328-B675-D04716F5F5F5}" type="parTrans" cxnId="{9EE1D5B9-ED1D-4F21-8FED-51F1BE8A9D88}">
      <dgm:prSet/>
      <dgm:spPr/>
      <dgm:t>
        <a:bodyPr/>
        <a:lstStyle/>
        <a:p>
          <a:endParaRPr lang="en-US"/>
        </a:p>
      </dgm:t>
    </dgm:pt>
    <dgm:pt modelId="{692508D6-9B3B-4A0F-9521-7C84AEDD2194}" type="sibTrans" cxnId="{9EE1D5B9-ED1D-4F21-8FED-51F1BE8A9D88}">
      <dgm:prSet/>
      <dgm:spPr/>
      <dgm:t>
        <a:bodyPr/>
        <a:lstStyle/>
        <a:p>
          <a:endParaRPr lang="en-US"/>
        </a:p>
      </dgm:t>
    </dgm:pt>
    <dgm:pt modelId="{2D7AB787-D8FF-4130-AF1A-98D26F91048C}">
      <dgm:prSet/>
      <dgm:spPr/>
      <dgm:t>
        <a:bodyPr/>
        <a:lstStyle/>
        <a:p>
          <a:r>
            <a:rPr lang="en-US"/>
            <a:t>Kegiatan evaluasi merupakan sesuatu yang sangat penting karena desainer dapat mengetahui apakah karyanya berguna dan diinginkan oleh user</a:t>
          </a:r>
        </a:p>
      </dgm:t>
    </dgm:pt>
    <dgm:pt modelId="{1779EC2A-0D9D-4772-9BF7-6B58F92BDA65}" type="parTrans" cxnId="{4C50D312-EF24-4C7E-8A62-7B602DB1B0E7}">
      <dgm:prSet/>
      <dgm:spPr/>
      <dgm:t>
        <a:bodyPr/>
        <a:lstStyle/>
        <a:p>
          <a:endParaRPr lang="en-US"/>
        </a:p>
      </dgm:t>
    </dgm:pt>
    <dgm:pt modelId="{5202D234-8575-495E-A099-06D5900C5A75}" type="sibTrans" cxnId="{4C50D312-EF24-4C7E-8A62-7B602DB1B0E7}">
      <dgm:prSet/>
      <dgm:spPr/>
      <dgm:t>
        <a:bodyPr/>
        <a:lstStyle/>
        <a:p>
          <a:endParaRPr lang="en-US"/>
        </a:p>
      </dgm:t>
    </dgm:pt>
    <dgm:pt modelId="{101474BE-DFF0-48D6-B691-DB869900DD2A}" type="pres">
      <dgm:prSet presAssocID="{F6C1DD6B-E76E-4B48-9184-0A05EF4C9D22}" presName="diagram" presStyleCnt="0">
        <dgm:presLayoutVars>
          <dgm:dir/>
          <dgm:resizeHandles val="exact"/>
        </dgm:presLayoutVars>
      </dgm:prSet>
      <dgm:spPr/>
    </dgm:pt>
    <dgm:pt modelId="{EDE0F1E5-C3A8-49AE-AEC6-FBEFC45F5971}" type="pres">
      <dgm:prSet presAssocID="{E4B15AAD-103A-484F-AD66-2A202523BC8B}" presName="node" presStyleLbl="node1" presStyleIdx="0" presStyleCnt="5">
        <dgm:presLayoutVars>
          <dgm:bulletEnabled val="1"/>
        </dgm:presLayoutVars>
      </dgm:prSet>
      <dgm:spPr/>
    </dgm:pt>
    <dgm:pt modelId="{F93245F4-248C-4128-B331-4B68C800966C}" type="pres">
      <dgm:prSet presAssocID="{9757B66E-12B8-4451-932E-0C1062C07369}" presName="sibTrans" presStyleCnt="0"/>
      <dgm:spPr/>
    </dgm:pt>
    <dgm:pt modelId="{077A5207-524B-4DFD-BE4A-A39EBFEAC7EC}" type="pres">
      <dgm:prSet presAssocID="{2D15B174-B727-4B4C-8BC9-202177A39D16}" presName="node" presStyleLbl="node1" presStyleIdx="1" presStyleCnt="5">
        <dgm:presLayoutVars>
          <dgm:bulletEnabled val="1"/>
        </dgm:presLayoutVars>
      </dgm:prSet>
      <dgm:spPr/>
    </dgm:pt>
    <dgm:pt modelId="{A7A63C64-B1C2-4BEA-B123-C17D8FDFF85C}" type="pres">
      <dgm:prSet presAssocID="{7D1CE65B-BFBD-433B-B9E2-62EA81FE2BC9}" presName="sibTrans" presStyleCnt="0"/>
      <dgm:spPr/>
    </dgm:pt>
    <dgm:pt modelId="{EDD5883B-BDB3-4858-BAB6-109FF2E1E2E0}" type="pres">
      <dgm:prSet presAssocID="{9E136840-4A4C-4C8B-9F06-3AF68C2E4D57}" presName="node" presStyleLbl="node1" presStyleIdx="2" presStyleCnt="5">
        <dgm:presLayoutVars>
          <dgm:bulletEnabled val="1"/>
        </dgm:presLayoutVars>
      </dgm:prSet>
      <dgm:spPr/>
    </dgm:pt>
    <dgm:pt modelId="{601542EA-F57B-4E61-B370-7D25A5200BE0}" type="pres">
      <dgm:prSet presAssocID="{4C99544C-1711-40B2-8723-5B1C837952ED}" presName="sibTrans" presStyleCnt="0"/>
      <dgm:spPr/>
    </dgm:pt>
    <dgm:pt modelId="{24525CE9-BEE6-4F3C-8BE7-C2BC213A531A}" type="pres">
      <dgm:prSet presAssocID="{3995F6AC-DFE8-46FD-897F-A409BEB9B630}" presName="node" presStyleLbl="node1" presStyleIdx="3" presStyleCnt="5">
        <dgm:presLayoutVars>
          <dgm:bulletEnabled val="1"/>
        </dgm:presLayoutVars>
      </dgm:prSet>
      <dgm:spPr/>
    </dgm:pt>
    <dgm:pt modelId="{9A6964CB-633D-466C-BFE4-9A0C2C4E6053}" type="pres">
      <dgm:prSet presAssocID="{692508D6-9B3B-4A0F-9521-7C84AEDD2194}" presName="sibTrans" presStyleCnt="0"/>
      <dgm:spPr/>
    </dgm:pt>
    <dgm:pt modelId="{8759749F-C7ED-428D-894B-A882884628CC}" type="pres">
      <dgm:prSet presAssocID="{2D7AB787-D8FF-4130-AF1A-98D26F91048C}" presName="node" presStyleLbl="node1" presStyleIdx="4" presStyleCnt="5">
        <dgm:presLayoutVars>
          <dgm:bulletEnabled val="1"/>
        </dgm:presLayoutVars>
      </dgm:prSet>
      <dgm:spPr/>
    </dgm:pt>
  </dgm:ptLst>
  <dgm:cxnLst>
    <dgm:cxn modelId="{3B53ED03-F448-4464-BDF8-165668458A5B}" type="presOf" srcId="{F6C1DD6B-E76E-4B48-9184-0A05EF4C9D22}" destId="{101474BE-DFF0-48D6-B691-DB869900DD2A}" srcOrd="0" destOrd="0" presId="urn:microsoft.com/office/officeart/2005/8/layout/default"/>
    <dgm:cxn modelId="{4C50D312-EF24-4C7E-8A62-7B602DB1B0E7}" srcId="{F6C1DD6B-E76E-4B48-9184-0A05EF4C9D22}" destId="{2D7AB787-D8FF-4130-AF1A-98D26F91048C}" srcOrd="4" destOrd="0" parTransId="{1779EC2A-0D9D-4772-9BF7-6B58F92BDA65}" sibTransId="{5202D234-8575-495E-A099-06D5900C5A75}"/>
    <dgm:cxn modelId="{693E4C3F-950A-462A-A183-22B9B5B7E6CE}" srcId="{F6C1DD6B-E76E-4B48-9184-0A05EF4C9D22}" destId="{2D15B174-B727-4B4C-8BC9-202177A39D16}" srcOrd="1" destOrd="0" parTransId="{0A10199B-CE45-409E-B349-20CF166FC761}" sibTransId="{7D1CE65B-BFBD-433B-B9E2-62EA81FE2BC9}"/>
    <dgm:cxn modelId="{9F03CE4E-3375-42F5-B887-3621B7D9679B}" srcId="{F6C1DD6B-E76E-4B48-9184-0A05EF4C9D22}" destId="{9E136840-4A4C-4C8B-9F06-3AF68C2E4D57}" srcOrd="2" destOrd="0" parTransId="{DD5C425A-58B8-4684-B1D2-A1493F76D873}" sibTransId="{4C99544C-1711-40B2-8723-5B1C837952ED}"/>
    <dgm:cxn modelId="{F6EEFC4E-7B71-4EF1-8D8F-58CF7A258E41}" type="presOf" srcId="{2D7AB787-D8FF-4130-AF1A-98D26F91048C}" destId="{8759749F-C7ED-428D-894B-A882884628CC}" srcOrd="0" destOrd="0" presId="urn:microsoft.com/office/officeart/2005/8/layout/default"/>
    <dgm:cxn modelId="{A52BC572-06DD-4F69-A0CE-5D6ED7DBBBCF}" srcId="{F6C1DD6B-E76E-4B48-9184-0A05EF4C9D22}" destId="{E4B15AAD-103A-484F-AD66-2A202523BC8B}" srcOrd="0" destOrd="0" parTransId="{EB2241BB-7294-4A91-B641-175A1E8A3A67}" sibTransId="{9757B66E-12B8-4451-932E-0C1062C07369}"/>
    <dgm:cxn modelId="{7CC9667E-6F6E-4B96-8640-8D88543BC0CD}" type="presOf" srcId="{2D15B174-B727-4B4C-8BC9-202177A39D16}" destId="{077A5207-524B-4DFD-BE4A-A39EBFEAC7EC}" srcOrd="0" destOrd="0" presId="urn:microsoft.com/office/officeart/2005/8/layout/default"/>
    <dgm:cxn modelId="{0AD60791-1FCB-4603-A1A4-A0D85C861CD0}" type="presOf" srcId="{9E136840-4A4C-4C8B-9F06-3AF68C2E4D57}" destId="{EDD5883B-BDB3-4858-BAB6-109FF2E1E2E0}" srcOrd="0" destOrd="0" presId="urn:microsoft.com/office/officeart/2005/8/layout/default"/>
    <dgm:cxn modelId="{615E1FAB-9EDE-43D8-A219-330298491461}" type="presOf" srcId="{E4B15AAD-103A-484F-AD66-2A202523BC8B}" destId="{EDE0F1E5-C3A8-49AE-AEC6-FBEFC45F5971}" srcOrd="0" destOrd="0" presId="urn:microsoft.com/office/officeart/2005/8/layout/default"/>
    <dgm:cxn modelId="{9EE1D5B9-ED1D-4F21-8FED-51F1BE8A9D88}" srcId="{F6C1DD6B-E76E-4B48-9184-0A05EF4C9D22}" destId="{3995F6AC-DFE8-46FD-897F-A409BEB9B630}" srcOrd="3" destOrd="0" parTransId="{6E512FF8-0E38-4328-B675-D04716F5F5F5}" sibTransId="{692508D6-9B3B-4A0F-9521-7C84AEDD2194}"/>
    <dgm:cxn modelId="{034996D4-C53C-4524-AA00-4D7349219BD8}" type="presOf" srcId="{3995F6AC-DFE8-46FD-897F-A409BEB9B630}" destId="{24525CE9-BEE6-4F3C-8BE7-C2BC213A531A}" srcOrd="0" destOrd="0" presId="urn:microsoft.com/office/officeart/2005/8/layout/default"/>
    <dgm:cxn modelId="{EA328A59-3880-49E0-A567-A3A233FBB4B3}" type="presParOf" srcId="{101474BE-DFF0-48D6-B691-DB869900DD2A}" destId="{EDE0F1E5-C3A8-49AE-AEC6-FBEFC45F5971}" srcOrd="0" destOrd="0" presId="urn:microsoft.com/office/officeart/2005/8/layout/default"/>
    <dgm:cxn modelId="{F6914B56-1025-4CEF-896B-498E47016B57}" type="presParOf" srcId="{101474BE-DFF0-48D6-B691-DB869900DD2A}" destId="{F93245F4-248C-4128-B331-4B68C800966C}" srcOrd="1" destOrd="0" presId="urn:microsoft.com/office/officeart/2005/8/layout/default"/>
    <dgm:cxn modelId="{D21296F8-BC05-4823-BB82-6E0D28704392}" type="presParOf" srcId="{101474BE-DFF0-48D6-B691-DB869900DD2A}" destId="{077A5207-524B-4DFD-BE4A-A39EBFEAC7EC}" srcOrd="2" destOrd="0" presId="urn:microsoft.com/office/officeart/2005/8/layout/default"/>
    <dgm:cxn modelId="{24543E31-FBBB-40B9-B89F-80C410C7FD30}" type="presParOf" srcId="{101474BE-DFF0-48D6-B691-DB869900DD2A}" destId="{A7A63C64-B1C2-4BEA-B123-C17D8FDFF85C}" srcOrd="3" destOrd="0" presId="urn:microsoft.com/office/officeart/2005/8/layout/default"/>
    <dgm:cxn modelId="{576B242D-5C17-4171-955B-1906B1F7FA3C}" type="presParOf" srcId="{101474BE-DFF0-48D6-B691-DB869900DD2A}" destId="{EDD5883B-BDB3-4858-BAB6-109FF2E1E2E0}" srcOrd="4" destOrd="0" presId="urn:microsoft.com/office/officeart/2005/8/layout/default"/>
    <dgm:cxn modelId="{6F5CCEDE-683D-4973-AB56-04B7C4473B58}" type="presParOf" srcId="{101474BE-DFF0-48D6-B691-DB869900DD2A}" destId="{601542EA-F57B-4E61-B370-7D25A5200BE0}" srcOrd="5" destOrd="0" presId="urn:microsoft.com/office/officeart/2005/8/layout/default"/>
    <dgm:cxn modelId="{30ED4EC3-C64E-4940-BF69-4C424787D86F}" type="presParOf" srcId="{101474BE-DFF0-48D6-B691-DB869900DD2A}" destId="{24525CE9-BEE6-4F3C-8BE7-C2BC213A531A}" srcOrd="6" destOrd="0" presId="urn:microsoft.com/office/officeart/2005/8/layout/default"/>
    <dgm:cxn modelId="{9195D986-FAC8-4CBA-A4CA-E1D7E5457C7D}" type="presParOf" srcId="{101474BE-DFF0-48D6-B691-DB869900DD2A}" destId="{9A6964CB-633D-466C-BFE4-9A0C2C4E6053}" srcOrd="7" destOrd="0" presId="urn:microsoft.com/office/officeart/2005/8/layout/default"/>
    <dgm:cxn modelId="{439D0309-6860-4BE4-9F7D-F073637BF8DD}" type="presParOf" srcId="{101474BE-DFF0-48D6-B691-DB869900DD2A}" destId="{8759749F-C7ED-428D-894B-A882884628CC}"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730AF24-F614-41F6-8813-DF9E1730B7A1}" type="doc">
      <dgm:prSet loTypeId="urn:microsoft.com/office/officeart/2005/8/layout/default" loCatId="list" qsTypeId="urn:microsoft.com/office/officeart/2005/8/quickstyle/simple5" qsCatId="simple" csTypeId="urn:microsoft.com/office/officeart/2005/8/colors/accent2_2" csCatId="accent2"/>
      <dgm:spPr/>
      <dgm:t>
        <a:bodyPr/>
        <a:lstStyle/>
        <a:p>
          <a:endParaRPr lang="en-US"/>
        </a:p>
      </dgm:t>
    </dgm:pt>
    <dgm:pt modelId="{D52512F0-D830-4F8F-A875-6BB63F00DD50}">
      <dgm:prSet/>
      <dgm:spPr/>
      <dgm:t>
        <a:bodyPr/>
        <a:lstStyle/>
        <a:p>
          <a:r>
            <a:rPr lang="en-US"/>
            <a:t>Evaluasi adalah sebuah proses yang secara sistematis mengumpulkan data yang menginformasikan kepada kita tentang pendapat seseorang atau sekelompok user mengenai pengalamannnya menggunakan sebuah produk untuk sebuah tugas tertentu dalam sebuah lingkungan tertentu</a:t>
          </a:r>
        </a:p>
      </dgm:t>
    </dgm:pt>
    <dgm:pt modelId="{9DD11A68-4DA8-403C-A7FA-5FC11240F768}" type="parTrans" cxnId="{8919D400-5D7D-4B83-9286-976D15F13948}">
      <dgm:prSet/>
      <dgm:spPr/>
      <dgm:t>
        <a:bodyPr/>
        <a:lstStyle/>
        <a:p>
          <a:endParaRPr lang="en-US"/>
        </a:p>
      </dgm:t>
    </dgm:pt>
    <dgm:pt modelId="{575D1892-8938-437A-A469-88FF8AFE5673}" type="sibTrans" cxnId="{8919D400-5D7D-4B83-9286-976D15F13948}">
      <dgm:prSet/>
      <dgm:spPr/>
      <dgm:t>
        <a:bodyPr/>
        <a:lstStyle/>
        <a:p>
          <a:endParaRPr lang="en-US"/>
        </a:p>
      </dgm:t>
    </dgm:pt>
    <dgm:pt modelId="{A19E11AC-E992-43E6-8709-D4772167B673}">
      <dgm:prSet/>
      <dgm:spPr/>
      <dgm:t>
        <a:bodyPr/>
        <a:lstStyle/>
        <a:p>
          <a:r>
            <a:rPr lang="en-US"/>
            <a:t>Seorang user berkeinginan untuk menggunakan sebuah sistem yang mudah dipelajari, dan penggunaannya sedapat mungkin efektif, efisien, aman, dan memuaskan. Selain itu, sedapat mungkin menyenangkan, atraktif, menantang, dll</a:t>
          </a:r>
        </a:p>
      </dgm:t>
    </dgm:pt>
    <dgm:pt modelId="{917F3B3D-B3D9-428C-B7E5-DFC05A438EBD}" type="parTrans" cxnId="{4332471A-0473-400F-BD8C-038838AE0E79}">
      <dgm:prSet/>
      <dgm:spPr/>
      <dgm:t>
        <a:bodyPr/>
        <a:lstStyle/>
        <a:p>
          <a:endParaRPr lang="en-US"/>
        </a:p>
      </dgm:t>
    </dgm:pt>
    <dgm:pt modelId="{F322395F-BF7D-4F6B-948C-92C56ABFB152}" type="sibTrans" cxnId="{4332471A-0473-400F-BD8C-038838AE0E79}">
      <dgm:prSet/>
      <dgm:spPr/>
      <dgm:t>
        <a:bodyPr/>
        <a:lstStyle/>
        <a:p>
          <a:endParaRPr lang="en-US"/>
        </a:p>
      </dgm:t>
    </dgm:pt>
    <dgm:pt modelId="{08518359-F8CD-4FDB-848B-26C90CFC7FD0}" type="pres">
      <dgm:prSet presAssocID="{7730AF24-F614-41F6-8813-DF9E1730B7A1}" presName="diagram" presStyleCnt="0">
        <dgm:presLayoutVars>
          <dgm:dir/>
          <dgm:resizeHandles val="exact"/>
        </dgm:presLayoutVars>
      </dgm:prSet>
      <dgm:spPr/>
    </dgm:pt>
    <dgm:pt modelId="{69A6ABD2-1467-4C1F-9D5E-26949C7EA314}" type="pres">
      <dgm:prSet presAssocID="{D52512F0-D830-4F8F-A875-6BB63F00DD50}" presName="node" presStyleLbl="node1" presStyleIdx="0" presStyleCnt="2">
        <dgm:presLayoutVars>
          <dgm:bulletEnabled val="1"/>
        </dgm:presLayoutVars>
      </dgm:prSet>
      <dgm:spPr/>
    </dgm:pt>
    <dgm:pt modelId="{73E783DF-2451-429C-BF27-16F0019F98E4}" type="pres">
      <dgm:prSet presAssocID="{575D1892-8938-437A-A469-88FF8AFE5673}" presName="sibTrans" presStyleCnt="0"/>
      <dgm:spPr/>
    </dgm:pt>
    <dgm:pt modelId="{290FFC5B-92A3-4251-BC05-7313D5C6EA0F}" type="pres">
      <dgm:prSet presAssocID="{A19E11AC-E992-43E6-8709-D4772167B673}" presName="node" presStyleLbl="node1" presStyleIdx="1" presStyleCnt="2">
        <dgm:presLayoutVars>
          <dgm:bulletEnabled val="1"/>
        </dgm:presLayoutVars>
      </dgm:prSet>
      <dgm:spPr/>
    </dgm:pt>
  </dgm:ptLst>
  <dgm:cxnLst>
    <dgm:cxn modelId="{8919D400-5D7D-4B83-9286-976D15F13948}" srcId="{7730AF24-F614-41F6-8813-DF9E1730B7A1}" destId="{D52512F0-D830-4F8F-A875-6BB63F00DD50}" srcOrd="0" destOrd="0" parTransId="{9DD11A68-4DA8-403C-A7FA-5FC11240F768}" sibTransId="{575D1892-8938-437A-A469-88FF8AFE5673}"/>
    <dgm:cxn modelId="{4332471A-0473-400F-BD8C-038838AE0E79}" srcId="{7730AF24-F614-41F6-8813-DF9E1730B7A1}" destId="{A19E11AC-E992-43E6-8709-D4772167B673}" srcOrd="1" destOrd="0" parTransId="{917F3B3D-B3D9-428C-B7E5-DFC05A438EBD}" sibTransId="{F322395F-BF7D-4F6B-948C-92C56ABFB152}"/>
    <dgm:cxn modelId="{4F40932A-107C-413B-87AE-0A40FB0F8CAD}" type="presOf" srcId="{D52512F0-D830-4F8F-A875-6BB63F00DD50}" destId="{69A6ABD2-1467-4C1F-9D5E-26949C7EA314}" srcOrd="0" destOrd="0" presId="urn:microsoft.com/office/officeart/2005/8/layout/default"/>
    <dgm:cxn modelId="{E4F99C4D-F376-46F3-BFF3-DEC4A6576C7F}" type="presOf" srcId="{7730AF24-F614-41F6-8813-DF9E1730B7A1}" destId="{08518359-F8CD-4FDB-848B-26C90CFC7FD0}" srcOrd="0" destOrd="0" presId="urn:microsoft.com/office/officeart/2005/8/layout/default"/>
    <dgm:cxn modelId="{F438EE89-6E48-4F5B-BD75-AE3BE446E8D3}" type="presOf" srcId="{A19E11AC-E992-43E6-8709-D4772167B673}" destId="{290FFC5B-92A3-4251-BC05-7313D5C6EA0F}" srcOrd="0" destOrd="0" presId="urn:microsoft.com/office/officeart/2005/8/layout/default"/>
    <dgm:cxn modelId="{F3667F64-39EC-499A-85B8-000F1901C833}" type="presParOf" srcId="{08518359-F8CD-4FDB-848B-26C90CFC7FD0}" destId="{69A6ABD2-1467-4C1F-9D5E-26949C7EA314}" srcOrd="0" destOrd="0" presId="urn:microsoft.com/office/officeart/2005/8/layout/default"/>
    <dgm:cxn modelId="{2B747057-B777-42F9-AD67-0807E228BAB7}" type="presParOf" srcId="{08518359-F8CD-4FDB-848B-26C90CFC7FD0}" destId="{73E783DF-2451-429C-BF27-16F0019F98E4}" srcOrd="1" destOrd="0" presId="urn:microsoft.com/office/officeart/2005/8/layout/default"/>
    <dgm:cxn modelId="{1FA33395-65D1-4453-AFFA-3724BFD8A7F9}" type="presParOf" srcId="{08518359-F8CD-4FDB-848B-26C90CFC7FD0}" destId="{290FFC5B-92A3-4251-BC05-7313D5C6EA0F}" srcOrd="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1066C1-19AB-422C-8146-FD21690CABA2}" type="doc">
      <dgm:prSet loTypeId="urn:microsoft.com/office/officeart/2005/8/layout/vList2" loCatId="list" qsTypeId="urn:microsoft.com/office/officeart/2005/8/quickstyle/simple1" qsCatId="simple" csTypeId="urn:microsoft.com/office/officeart/2005/8/colors/accent3_2" csCatId="accent3"/>
      <dgm:spPr/>
      <dgm:t>
        <a:bodyPr/>
        <a:lstStyle/>
        <a:p>
          <a:endParaRPr lang="en-US"/>
        </a:p>
      </dgm:t>
    </dgm:pt>
    <dgm:pt modelId="{B1C7026A-58B9-452A-8973-1C4596A239FC}">
      <dgm:prSet/>
      <dgm:spPr/>
      <dgm:t>
        <a:bodyPr/>
        <a:lstStyle/>
        <a:p>
          <a:r>
            <a:rPr lang="en-US"/>
            <a:t>Desainer tidak dapat berasumsi bahwa orang lain seperti dirinya, dan mengikuti </a:t>
          </a:r>
          <a:r>
            <a:rPr lang="en-US" i="1"/>
            <a:t>design guidelines</a:t>
          </a:r>
          <a:r>
            <a:rPr lang="en-US"/>
            <a:t> menjamin bahwa karyanya pasti bagus</a:t>
          </a:r>
        </a:p>
      </dgm:t>
    </dgm:pt>
    <dgm:pt modelId="{6BD3FC2D-F1C1-4E47-A11D-6B4E8F61FA47}" type="parTrans" cxnId="{3D6A29AB-04E4-445F-B374-130495248746}">
      <dgm:prSet/>
      <dgm:spPr/>
      <dgm:t>
        <a:bodyPr/>
        <a:lstStyle/>
        <a:p>
          <a:endParaRPr lang="en-US"/>
        </a:p>
      </dgm:t>
    </dgm:pt>
    <dgm:pt modelId="{C57A8DD2-C812-4710-8B0B-C9E2D488188C}" type="sibTrans" cxnId="{3D6A29AB-04E4-445F-B374-130495248746}">
      <dgm:prSet/>
      <dgm:spPr/>
      <dgm:t>
        <a:bodyPr/>
        <a:lstStyle/>
        <a:p>
          <a:endParaRPr lang="en-US"/>
        </a:p>
      </dgm:t>
    </dgm:pt>
    <dgm:pt modelId="{6E789C0C-D7CC-42E8-A7F7-51D563216108}">
      <dgm:prSet/>
      <dgm:spPr/>
      <dgm:t>
        <a:bodyPr/>
        <a:lstStyle/>
        <a:p>
          <a:r>
            <a:rPr lang="en-US"/>
            <a:t>Evaluasi dibutuhkan untuk memeriksa apakah user dapat menggunakan produk tersebut dan menyukainya</a:t>
          </a:r>
        </a:p>
      </dgm:t>
    </dgm:pt>
    <dgm:pt modelId="{59C91F54-CB8F-4EC8-9C9F-84582816060A}" type="parTrans" cxnId="{DDF6900C-F54A-440C-BE97-1605D454912F}">
      <dgm:prSet/>
      <dgm:spPr/>
      <dgm:t>
        <a:bodyPr/>
        <a:lstStyle/>
        <a:p>
          <a:endParaRPr lang="en-US"/>
        </a:p>
      </dgm:t>
    </dgm:pt>
    <dgm:pt modelId="{38DCA34D-3E83-41FD-8FB8-E04B12DD80D3}" type="sibTrans" cxnId="{DDF6900C-F54A-440C-BE97-1605D454912F}">
      <dgm:prSet/>
      <dgm:spPr/>
      <dgm:t>
        <a:bodyPr/>
        <a:lstStyle/>
        <a:p>
          <a:endParaRPr lang="en-US"/>
        </a:p>
      </dgm:t>
    </dgm:pt>
    <dgm:pt modelId="{EDAD114D-B8B0-4F85-90F8-7216E2EE4B58}">
      <dgm:prSet/>
      <dgm:spPr/>
      <dgm:t>
        <a:bodyPr/>
        <a:lstStyle/>
        <a:p>
          <a:r>
            <a:rPr lang="en-US"/>
            <a:t>Evaluasi kepuasan penggunaan terhadap sebuah produk dapat dilakukan menggunakan kuesioner dan atau interview</a:t>
          </a:r>
        </a:p>
      </dgm:t>
    </dgm:pt>
    <dgm:pt modelId="{DA5F29F9-1676-465B-8D7C-73CB7E5AF5FF}" type="parTrans" cxnId="{53855BB6-87C5-4165-BEDD-F5CB96EB537C}">
      <dgm:prSet/>
      <dgm:spPr/>
      <dgm:t>
        <a:bodyPr/>
        <a:lstStyle/>
        <a:p>
          <a:endParaRPr lang="en-US"/>
        </a:p>
      </dgm:t>
    </dgm:pt>
    <dgm:pt modelId="{1E73EB01-9F38-4A6B-A02C-865E069F61F3}" type="sibTrans" cxnId="{53855BB6-87C5-4165-BEDD-F5CB96EB537C}">
      <dgm:prSet/>
      <dgm:spPr/>
      <dgm:t>
        <a:bodyPr/>
        <a:lstStyle/>
        <a:p>
          <a:endParaRPr lang="en-US"/>
        </a:p>
      </dgm:t>
    </dgm:pt>
    <dgm:pt modelId="{84D5E174-FA42-4743-8153-5311890DD2E2}" type="pres">
      <dgm:prSet presAssocID="{BA1066C1-19AB-422C-8146-FD21690CABA2}" presName="linear" presStyleCnt="0">
        <dgm:presLayoutVars>
          <dgm:animLvl val="lvl"/>
          <dgm:resizeHandles val="exact"/>
        </dgm:presLayoutVars>
      </dgm:prSet>
      <dgm:spPr/>
    </dgm:pt>
    <dgm:pt modelId="{F50019D0-7BF8-4345-B691-4E2462429E60}" type="pres">
      <dgm:prSet presAssocID="{B1C7026A-58B9-452A-8973-1C4596A239FC}" presName="parentText" presStyleLbl="node1" presStyleIdx="0" presStyleCnt="3">
        <dgm:presLayoutVars>
          <dgm:chMax val="0"/>
          <dgm:bulletEnabled val="1"/>
        </dgm:presLayoutVars>
      </dgm:prSet>
      <dgm:spPr/>
    </dgm:pt>
    <dgm:pt modelId="{1AB31BDB-0041-4C16-A7D0-0B457066C276}" type="pres">
      <dgm:prSet presAssocID="{C57A8DD2-C812-4710-8B0B-C9E2D488188C}" presName="spacer" presStyleCnt="0"/>
      <dgm:spPr/>
    </dgm:pt>
    <dgm:pt modelId="{995D8FBA-9301-4361-9E06-CDB1571B2953}" type="pres">
      <dgm:prSet presAssocID="{6E789C0C-D7CC-42E8-A7F7-51D563216108}" presName="parentText" presStyleLbl="node1" presStyleIdx="1" presStyleCnt="3">
        <dgm:presLayoutVars>
          <dgm:chMax val="0"/>
          <dgm:bulletEnabled val="1"/>
        </dgm:presLayoutVars>
      </dgm:prSet>
      <dgm:spPr/>
    </dgm:pt>
    <dgm:pt modelId="{F531C966-A7D8-4E6B-B895-5C74EA78F3BF}" type="pres">
      <dgm:prSet presAssocID="{38DCA34D-3E83-41FD-8FB8-E04B12DD80D3}" presName="spacer" presStyleCnt="0"/>
      <dgm:spPr/>
    </dgm:pt>
    <dgm:pt modelId="{5FD5FE64-62D1-4628-B9DB-93B526B4A98C}" type="pres">
      <dgm:prSet presAssocID="{EDAD114D-B8B0-4F85-90F8-7216E2EE4B58}" presName="parentText" presStyleLbl="node1" presStyleIdx="2" presStyleCnt="3">
        <dgm:presLayoutVars>
          <dgm:chMax val="0"/>
          <dgm:bulletEnabled val="1"/>
        </dgm:presLayoutVars>
      </dgm:prSet>
      <dgm:spPr/>
    </dgm:pt>
  </dgm:ptLst>
  <dgm:cxnLst>
    <dgm:cxn modelId="{DDF6900C-F54A-440C-BE97-1605D454912F}" srcId="{BA1066C1-19AB-422C-8146-FD21690CABA2}" destId="{6E789C0C-D7CC-42E8-A7F7-51D563216108}" srcOrd="1" destOrd="0" parTransId="{59C91F54-CB8F-4EC8-9C9F-84582816060A}" sibTransId="{38DCA34D-3E83-41FD-8FB8-E04B12DD80D3}"/>
    <dgm:cxn modelId="{9907E525-7A6B-4443-948C-762630834B96}" type="presOf" srcId="{BA1066C1-19AB-422C-8146-FD21690CABA2}" destId="{84D5E174-FA42-4743-8153-5311890DD2E2}" srcOrd="0" destOrd="0" presId="urn:microsoft.com/office/officeart/2005/8/layout/vList2"/>
    <dgm:cxn modelId="{2DEA012B-8850-4470-9CC6-B58F75BCBE99}" type="presOf" srcId="{B1C7026A-58B9-452A-8973-1C4596A239FC}" destId="{F50019D0-7BF8-4345-B691-4E2462429E60}" srcOrd="0" destOrd="0" presId="urn:microsoft.com/office/officeart/2005/8/layout/vList2"/>
    <dgm:cxn modelId="{38AB3282-A0DF-4425-B83D-6F05F0374FDB}" type="presOf" srcId="{6E789C0C-D7CC-42E8-A7F7-51D563216108}" destId="{995D8FBA-9301-4361-9E06-CDB1571B2953}" srcOrd="0" destOrd="0" presId="urn:microsoft.com/office/officeart/2005/8/layout/vList2"/>
    <dgm:cxn modelId="{3D6A29AB-04E4-445F-B374-130495248746}" srcId="{BA1066C1-19AB-422C-8146-FD21690CABA2}" destId="{B1C7026A-58B9-452A-8973-1C4596A239FC}" srcOrd="0" destOrd="0" parTransId="{6BD3FC2D-F1C1-4E47-A11D-6B4E8F61FA47}" sibTransId="{C57A8DD2-C812-4710-8B0B-C9E2D488188C}"/>
    <dgm:cxn modelId="{53855BB6-87C5-4165-BEDD-F5CB96EB537C}" srcId="{BA1066C1-19AB-422C-8146-FD21690CABA2}" destId="{EDAD114D-B8B0-4F85-90F8-7216E2EE4B58}" srcOrd="2" destOrd="0" parTransId="{DA5F29F9-1676-465B-8D7C-73CB7E5AF5FF}" sibTransId="{1E73EB01-9F38-4A6B-A02C-865E069F61F3}"/>
    <dgm:cxn modelId="{08F686DA-0343-4219-A2E4-6C0D5D1BD24C}" type="presOf" srcId="{EDAD114D-B8B0-4F85-90F8-7216E2EE4B58}" destId="{5FD5FE64-62D1-4628-B9DB-93B526B4A98C}" srcOrd="0" destOrd="0" presId="urn:microsoft.com/office/officeart/2005/8/layout/vList2"/>
    <dgm:cxn modelId="{FA2E11A5-2084-47EC-8A87-A8BEC1157169}" type="presParOf" srcId="{84D5E174-FA42-4743-8153-5311890DD2E2}" destId="{F50019D0-7BF8-4345-B691-4E2462429E60}" srcOrd="0" destOrd="0" presId="urn:microsoft.com/office/officeart/2005/8/layout/vList2"/>
    <dgm:cxn modelId="{BA4DF752-5714-4BBF-BDE6-91EA50A7CE2A}" type="presParOf" srcId="{84D5E174-FA42-4743-8153-5311890DD2E2}" destId="{1AB31BDB-0041-4C16-A7D0-0B457066C276}" srcOrd="1" destOrd="0" presId="urn:microsoft.com/office/officeart/2005/8/layout/vList2"/>
    <dgm:cxn modelId="{D99889BC-AC8C-4299-B3E8-89E985EFFFE3}" type="presParOf" srcId="{84D5E174-FA42-4743-8153-5311890DD2E2}" destId="{995D8FBA-9301-4361-9E06-CDB1571B2953}" srcOrd="2" destOrd="0" presId="urn:microsoft.com/office/officeart/2005/8/layout/vList2"/>
    <dgm:cxn modelId="{301A3EBF-54AA-49BE-935F-CD85262ECA16}" type="presParOf" srcId="{84D5E174-FA42-4743-8153-5311890DD2E2}" destId="{F531C966-A7D8-4E6B-B895-5C74EA78F3BF}" srcOrd="3" destOrd="0" presId="urn:microsoft.com/office/officeart/2005/8/layout/vList2"/>
    <dgm:cxn modelId="{47695ADA-68E8-4A26-85D8-5B6A897CFF7B}" type="presParOf" srcId="{84D5E174-FA42-4743-8153-5311890DD2E2}" destId="{5FD5FE64-62D1-4628-B9DB-93B526B4A98C}"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2AADB2A-043E-4FB2-8C50-8249B9910DD6}" type="doc">
      <dgm:prSet loTypeId="urn:microsoft.com/office/officeart/2005/8/layout/list1" loCatId="list" qsTypeId="urn:microsoft.com/office/officeart/2005/8/quickstyle/simple5" qsCatId="simple" csTypeId="urn:microsoft.com/office/officeart/2005/8/colors/accent1_2" csCatId="accent1"/>
      <dgm:spPr/>
      <dgm:t>
        <a:bodyPr/>
        <a:lstStyle/>
        <a:p>
          <a:endParaRPr lang="en-US"/>
        </a:p>
      </dgm:t>
    </dgm:pt>
    <dgm:pt modelId="{79DD7DA4-9915-441F-8C3A-3C592CFF0A46}">
      <dgm:prSet/>
      <dgm:spPr/>
      <dgm:t>
        <a:bodyPr/>
        <a:lstStyle/>
        <a:p>
          <a:r>
            <a:rPr lang="ja-JP"/>
            <a:t>“</a:t>
          </a:r>
          <a:r>
            <a:rPr lang="en-US"/>
            <a:t>Quick and dirty</a:t>
          </a:r>
          <a:r>
            <a:rPr lang="ja-JP"/>
            <a:t>”</a:t>
          </a:r>
          <a:r>
            <a:rPr lang="en-US"/>
            <a:t> evaluation</a:t>
          </a:r>
        </a:p>
      </dgm:t>
    </dgm:pt>
    <dgm:pt modelId="{2CA19F3D-C740-40D6-8DF2-AA8018ADE706}" type="parTrans" cxnId="{4B61BA6B-27B7-4C75-8379-DE56707ACB3B}">
      <dgm:prSet/>
      <dgm:spPr/>
      <dgm:t>
        <a:bodyPr/>
        <a:lstStyle/>
        <a:p>
          <a:endParaRPr lang="en-US"/>
        </a:p>
      </dgm:t>
    </dgm:pt>
    <dgm:pt modelId="{614E933D-FE3D-4DA4-A4F8-7F6E020988C6}" type="sibTrans" cxnId="{4B61BA6B-27B7-4C75-8379-DE56707ACB3B}">
      <dgm:prSet/>
      <dgm:spPr/>
      <dgm:t>
        <a:bodyPr/>
        <a:lstStyle/>
        <a:p>
          <a:endParaRPr lang="en-US"/>
        </a:p>
      </dgm:t>
    </dgm:pt>
    <dgm:pt modelId="{EAA1F014-4838-44A1-B676-63DAD2899BEC}">
      <dgm:prSet/>
      <dgm:spPr/>
      <dgm:t>
        <a:bodyPr/>
        <a:lstStyle/>
        <a:p>
          <a:r>
            <a:rPr lang="en-US"/>
            <a:t>Usability testing</a:t>
          </a:r>
        </a:p>
      </dgm:t>
    </dgm:pt>
    <dgm:pt modelId="{E43F7DDC-9555-4DD4-852D-7A9D95448BBF}" type="parTrans" cxnId="{EDF597A3-82C3-41BA-BF5A-26FF6EF8B5FD}">
      <dgm:prSet/>
      <dgm:spPr/>
      <dgm:t>
        <a:bodyPr/>
        <a:lstStyle/>
        <a:p>
          <a:endParaRPr lang="en-US"/>
        </a:p>
      </dgm:t>
    </dgm:pt>
    <dgm:pt modelId="{54706B28-BB6A-4B91-8FDB-7157DE921424}" type="sibTrans" cxnId="{EDF597A3-82C3-41BA-BF5A-26FF6EF8B5FD}">
      <dgm:prSet/>
      <dgm:spPr/>
      <dgm:t>
        <a:bodyPr/>
        <a:lstStyle/>
        <a:p>
          <a:endParaRPr lang="en-US"/>
        </a:p>
      </dgm:t>
    </dgm:pt>
    <dgm:pt modelId="{AD9AAC3F-B7C2-456B-BBC2-4B9DE152ADC2}">
      <dgm:prSet/>
      <dgm:spPr/>
      <dgm:t>
        <a:bodyPr/>
        <a:lstStyle/>
        <a:p>
          <a:r>
            <a:rPr lang="en-US"/>
            <a:t>Field studies</a:t>
          </a:r>
        </a:p>
      </dgm:t>
    </dgm:pt>
    <dgm:pt modelId="{D3C00071-1B15-49C0-A0AB-C0796E6B522E}" type="parTrans" cxnId="{6E8CC47D-FAFF-4CD4-9188-959C6902FED2}">
      <dgm:prSet/>
      <dgm:spPr/>
      <dgm:t>
        <a:bodyPr/>
        <a:lstStyle/>
        <a:p>
          <a:endParaRPr lang="en-US"/>
        </a:p>
      </dgm:t>
    </dgm:pt>
    <dgm:pt modelId="{D93DFFB9-6D48-4F31-B332-26D2C5E4B57A}" type="sibTrans" cxnId="{6E8CC47D-FAFF-4CD4-9188-959C6902FED2}">
      <dgm:prSet/>
      <dgm:spPr/>
      <dgm:t>
        <a:bodyPr/>
        <a:lstStyle/>
        <a:p>
          <a:endParaRPr lang="en-US"/>
        </a:p>
      </dgm:t>
    </dgm:pt>
    <dgm:pt modelId="{B66E8CB1-4FFD-4EAF-A580-FD39C2A841D0}">
      <dgm:prSet/>
      <dgm:spPr/>
      <dgm:t>
        <a:bodyPr/>
        <a:lstStyle/>
        <a:p>
          <a:r>
            <a:rPr lang="en-US"/>
            <a:t>Predictive evaluation</a:t>
          </a:r>
        </a:p>
      </dgm:t>
    </dgm:pt>
    <dgm:pt modelId="{80D44B6E-75B9-49F7-AF8E-BC55415D3316}" type="parTrans" cxnId="{0F443E37-71FA-432E-9C79-D3C3D3DC4164}">
      <dgm:prSet/>
      <dgm:spPr/>
      <dgm:t>
        <a:bodyPr/>
        <a:lstStyle/>
        <a:p>
          <a:endParaRPr lang="en-US"/>
        </a:p>
      </dgm:t>
    </dgm:pt>
    <dgm:pt modelId="{B8DEAA50-B242-42B9-8ED7-2B9D03E820B5}" type="sibTrans" cxnId="{0F443E37-71FA-432E-9C79-D3C3D3DC4164}">
      <dgm:prSet/>
      <dgm:spPr/>
      <dgm:t>
        <a:bodyPr/>
        <a:lstStyle/>
        <a:p>
          <a:endParaRPr lang="en-US"/>
        </a:p>
      </dgm:t>
    </dgm:pt>
    <dgm:pt modelId="{67B33E8A-1385-4773-ACA7-EFBC980934BE}" type="pres">
      <dgm:prSet presAssocID="{72AADB2A-043E-4FB2-8C50-8249B9910DD6}" presName="linear" presStyleCnt="0">
        <dgm:presLayoutVars>
          <dgm:dir/>
          <dgm:animLvl val="lvl"/>
          <dgm:resizeHandles val="exact"/>
        </dgm:presLayoutVars>
      </dgm:prSet>
      <dgm:spPr/>
    </dgm:pt>
    <dgm:pt modelId="{2EC35F99-252E-4980-BC50-C180347A9E27}" type="pres">
      <dgm:prSet presAssocID="{79DD7DA4-9915-441F-8C3A-3C592CFF0A46}" presName="parentLin" presStyleCnt="0"/>
      <dgm:spPr/>
    </dgm:pt>
    <dgm:pt modelId="{0080FDA6-F21D-4B3B-8251-327DDDDCD6E5}" type="pres">
      <dgm:prSet presAssocID="{79DD7DA4-9915-441F-8C3A-3C592CFF0A46}" presName="parentLeftMargin" presStyleLbl="node1" presStyleIdx="0" presStyleCnt="4"/>
      <dgm:spPr/>
    </dgm:pt>
    <dgm:pt modelId="{D05B93CA-DA81-4AFE-9757-EE4F37141FF2}" type="pres">
      <dgm:prSet presAssocID="{79DD7DA4-9915-441F-8C3A-3C592CFF0A46}" presName="parentText" presStyleLbl="node1" presStyleIdx="0" presStyleCnt="4">
        <dgm:presLayoutVars>
          <dgm:chMax val="0"/>
          <dgm:bulletEnabled val="1"/>
        </dgm:presLayoutVars>
      </dgm:prSet>
      <dgm:spPr/>
    </dgm:pt>
    <dgm:pt modelId="{6967D7CB-D7BD-4C7A-860C-FD76ABE86FE3}" type="pres">
      <dgm:prSet presAssocID="{79DD7DA4-9915-441F-8C3A-3C592CFF0A46}" presName="negativeSpace" presStyleCnt="0"/>
      <dgm:spPr/>
    </dgm:pt>
    <dgm:pt modelId="{5AA176C2-DCB9-4BEF-9B39-16DF386E8E24}" type="pres">
      <dgm:prSet presAssocID="{79DD7DA4-9915-441F-8C3A-3C592CFF0A46}" presName="childText" presStyleLbl="conFgAcc1" presStyleIdx="0" presStyleCnt="4">
        <dgm:presLayoutVars>
          <dgm:bulletEnabled val="1"/>
        </dgm:presLayoutVars>
      </dgm:prSet>
      <dgm:spPr/>
    </dgm:pt>
    <dgm:pt modelId="{2640E85D-0C49-4904-AD72-EA31E1572FD3}" type="pres">
      <dgm:prSet presAssocID="{614E933D-FE3D-4DA4-A4F8-7F6E020988C6}" presName="spaceBetweenRectangles" presStyleCnt="0"/>
      <dgm:spPr/>
    </dgm:pt>
    <dgm:pt modelId="{D6107313-ECD4-40D6-97FC-9F797296C861}" type="pres">
      <dgm:prSet presAssocID="{EAA1F014-4838-44A1-B676-63DAD2899BEC}" presName="parentLin" presStyleCnt="0"/>
      <dgm:spPr/>
    </dgm:pt>
    <dgm:pt modelId="{2D2EB506-4B7D-4153-B8A9-E0F0324C1C8C}" type="pres">
      <dgm:prSet presAssocID="{EAA1F014-4838-44A1-B676-63DAD2899BEC}" presName="parentLeftMargin" presStyleLbl="node1" presStyleIdx="0" presStyleCnt="4"/>
      <dgm:spPr/>
    </dgm:pt>
    <dgm:pt modelId="{927E9061-0EF3-488B-90D6-B0AB15298499}" type="pres">
      <dgm:prSet presAssocID="{EAA1F014-4838-44A1-B676-63DAD2899BEC}" presName="parentText" presStyleLbl="node1" presStyleIdx="1" presStyleCnt="4">
        <dgm:presLayoutVars>
          <dgm:chMax val="0"/>
          <dgm:bulletEnabled val="1"/>
        </dgm:presLayoutVars>
      </dgm:prSet>
      <dgm:spPr/>
    </dgm:pt>
    <dgm:pt modelId="{C6E11AE4-959D-4B50-B097-5F3AD0C79003}" type="pres">
      <dgm:prSet presAssocID="{EAA1F014-4838-44A1-B676-63DAD2899BEC}" presName="negativeSpace" presStyleCnt="0"/>
      <dgm:spPr/>
    </dgm:pt>
    <dgm:pt modelId="{8F2FE98F-14E7-43D2-9885-75A3AC9E852C}" type="pres">
      <dgm:prSet presAssocID="{EAA1F014-4838-44A1-B676-63DAD2899BEC}" presName="childText" presStyleLbl="conFgAcc1" presStyleIdx="1" presStyleCnt="4">
        <dgm:presLayoutVars>
          <dgm:bulletEnabled val="1"/>
        </dgm:presLayoutVars>
      </dgm:prSet>
      <dgm:spPr/>
    </dgm:pt>
    <dgm:pt modelId="{AEF55D7B-27D5-4996-9688-455B282C2FC5}" type="pres">
      <dgm:prSet presAssocID="{54706B28-BB6A-4B91-8FDB-7157DE921424}" presName="spaceBetweenRectangles" presStyleCnt="0"/>
      <dgm:spPr/>
    </dgm:pt>
    <dgm:pt modelId="{35C1446C-AAE5-4700-BA15-8B59C317A438}" type="pres">
      <dgm:prSet presAssocID="{AD9AAC3F-B7C2-456B-BBC2-4B9DE152ADC2}" presName="parentLin" presStyleCnt="0"/>
      <dgm:spPr/>
    </dgm:pt>
    <dgm:pt modelId="{7BE9F83A-1655-4D99-A7C1-54DC3504E962}" type="pres">
      <dgm:prSet presAssocID="{AD9AAC3F-B7C2-456B-BBC2-4B9DE152ADC2}" presName="parentLeftMargin" presStyleLbl="node1" presStyleIdx="1" presStyleCnt="4"/>
      <dgm:spPr/>
    </dgm:pt>
    <dgm:pt modelId="{5C4169C8-2819-4F9E-9AC9-B2AA3FEA18F5}" type="pres">
      <dgm:prSet presAssocID="{AD9AAC3F-B7C2-456B-BBC2-4B9DE152ADC2}" presName="parentText" presStyleLbl="node1" presStyleIdx="2" presStyleCnt="4">
        <dgm:presLayoutVars>
          <dgm:chMax val="0"/>
          <dgm:bulletEnabled val="1"/>
        </dgm:presLayoutVars>
      </dgm:prSet>
      <dgm:spPr/>
    </dgm:pt>
    <dgm:pt modelId="{0E7FC355-DCC9-4249-BB59-7E0B586DC3A8}" type="pres">
      <dgm:prSet presAssocID="{AD9AAC3F-B7C2-456B-BBC2-4B9DE152ADC2}" presName="negativeSpace" presStyleCnt="0"/>
      <dgm:spPr/>
    </dgm:pt>
    <dgm:pt modelId="{52BD3957-BC79-4FA4-BBEA-6ACF005ADE80}" type="pres">
      <dgm:prSet presAssocID="{AD9AAC3F-B7C2-456B-BBC2-4B9DE152ADC2}" presName="childText" presStyleLbl="conFgAcc1" presStyleIdx="2" presStyleCnt="4">
        <dgm:presLayoutVars>
          <dgm:bulletEnabled val="1"/>
        </dgm:presLayoutVars>
      </dgm:prSet>
      <dgm:spPr/>
    </dgm:pt>
    <dgm:pt modelId="{791C1381-2F05-407A-B05F-1D8DAD04F0CC}" type="pres">
      <dgm:prSet presAssocID="{D93DFFB9-6D48-4F31-B332-26D2C5E4B57A}" presName="spaceBetweenRectangles" presStyleCnt="0"/>
      <dgm:spPr/>
    </dgm:pt>
    <dgm:pt modelId="{67C52AE3-C094-4B21-A1A3-901E4731E917}" type="pres">
      <dgm:prSet presAssocID="{B66E8CB1-4FFD-4EAF-A580-FD39C2A841D0}" presName="parentLin" presStyleCnt="0"/>
      <dgm:spPr/>
    </dgm:pt>
    <dgm:pt modelId="{124A8C91-35BE-4C5C-A7E8-37B1895E0D08}" type="pres">
      <dgm:prSet presAssocID="{B66E8CB1-4FFD-4EAF-A580-FD39C2A841D0}" presName="parentLeftMargin" presStyleLbl="node1" presStyleIdx="2" presStyleCnt="4"/>
      <dgm:spPr/>
    </dgm:pt>
    <dgm:pt modelId="{7DD01654-5C51-47E5-A537-C7E18C57C673}" type="pres">
      <dgm:prSet presAssocID="{B66E8CB1-4FFD-4EAF-A580-FD39C2A841D0}" presName="parentText" presStyleLbl="node1" presStyleIdx="3" presStyleCnt="4">
        <dgm:presLayoutVars>
          <dgm:chMax val="0"/>
          <dgm:bulletEnabled val="1"/>
        </dgm:presLayoutVars>
      </dgm:prSet>
      <dgm:spPr/>
    </dgm:pt>
    <dgm:pt modelId="{5747EAB1-86F6-4974-910D-6FD9C3060C56}" type="pres">
      <dgm:prSet presAssocID="{B66E8CB1-4FFD-4EAF-A580-FD39C2A841D0}" presName="negativeSpace" presStyleCnt="0"/>
      <dgm:spPr/>
    </dgm:pt>
    <dgm:pt modelId="{CCB233A3-4D40-4FCB-88D3-2DDA8E4B18A4}" type="pres">
      <dgm:prSet presAssocID="{B66E8CB1-4FFD-4EAF-A580-FD39C2A841D0}" presName="childText" presStyleLbl="conFgAcc1" presStyleIdx="3" presStyleCnt="4">
        <dgm:presLayoutVars>
          <dgm:bulletEnabled val="1"/>
        </dgm:presLayoutVars>
      </dgm:prSet>
      <dgm:spPr/>
    </dgm:pt>
  </dgm:ptLst>
  <dgm:cxnLst>
    <dgm:cxn modelId="{B2A2F629-A252-429F-B23F-D2C4EC367DBC}" type="presOf" srcId="{B66E8CB1-4FFD-4EAF-A580-FD39C2A841D0}" destId="{124A8C91-35BE-4C5C-A7E8-37B1895E0D08}" srcOrd="0" destOrd="0" presId="urn:microsoft.com/office/officeart/2005/8/layout/list1"/>
    <dgm:cxn modelId="{0F443E37-71FA-432E-9C79-D3C3D3DC4164}" srcId="{72AADB2A-043E-4FB2-8C50-8249B9910DD6}" destId="{B66E8CB1-4FFD-4EAF-A580-FD39C2A841D0}" srcOrd="3" destOrd="0" parTransId="{80D44B6E-75B9-49F7-AF8E-BC55415D3316}" sibTransId="{B8DEAA50-B242-42B9-8ED7-2B9D03E820B5}"/>
    <dgm:cxn modelId="{4B61BA6B-27B7-4C75-8379-DE56707ACB3B}" srcId="{72AADB2A-043E-4FB2-8C50-8249B9910DD6}" destId="{79DD7DA4-9915-441F-8C3A-3C592CFF0A46}" srcOrd="0" destOrd="0" parTransId="{2CA19F3D-C740-40D6-8DF2-AA8018ADE706}" sibTransId="{614E933D-FE3D-4DA4-A4F8-7F6E020988C6}"/>
    <dgm:cxn modelId="{5ED76C55-1104-42B6-ADE9-68EAAFEE9E6F}" type="presOf" srcId="{AD9AAC3F-B7C2-456B-BBC2-4B9DE152ADC2}" destId="{5C4169C8-2819-4F9E-9AC9-B2AA3FEA18F5}" srcOrd="1" destOrd="0" presId="urn:microsoft.com/office/officeart/2005/8/layout/list1"/>
    <dgm:cxn modelId="{6E8CC47D-FAFF-4CD4-9188-959C6902FED2}" srcId="{72AADB2A-043E-4FB2-8C50-8249B9910DD6}" destId="{AD9AAC3F-B7C2-456B-BBC2-4B9DE152ADC2}" srcOrd="2" destOrd="0" parTransId="{D3C00071-1B15-49C0-A0AB-C0796E6B522E}" sibTransId="{D93DFFB9-6D48-4F31-B332-26D2C5E4B57A}"/>
    <dgm:cxn modelId="{5102CC89-D814-45F9-80EC-BE2D3C5B15EA}" type="presOf" srcId="{AD9AAC3F-B7C2-456B-BBC2-4B9DE152ADC2}" destId="{7BE9F83A-1655-4D99-A7C1-54DC3504E962}" srcOrd="0" destOrd="0" presId="urn:microsoft.com/office/officeart/2005/8/layout/list1"/>
    <dgm:cxn modelId="{ED085396-950D-4E67-9252-73D1CE1E5C6C}" type="presOf" srcId="{EAA1F014-4838-44A1-B676-63DAD2899BEC}" destId="{927E9061-0EF3-488B-90D6-B0AB15298499}" srcOrd="1" destOrd="0" presId="urn:microsoft.com/office/officeart/2005/8/layout/list1"/>
    <dgm:cxn modelId="{65B201A0-AFEC-4497-9F29-EC77E98BBFEC}" type="presOf" srcId="{B66E8CB1-4FFD-4EAF-A580-FD39C2A841D0}" destId="{7DD01654-5C51-47E5-A537-C7E18C57C673}" srcOrd="1" destOrd="0" presId="urn:microsoft.com/office/officeart/2005/8/layout/list1"/>
    <dgm:cxn modelId="{EDF597A3-82C3-41BA-BF5A-26FF6EF8B5FD}" srcId="{72AADB2A-043E-4FB2-8C50-8249B9910DD6}" destId="{EAA1F014-4838-44A1-B676-63DAD2899BEC}" srcOrd="1" destOrd="0" parTransId="{E43F7DDC-9555-4DD4-852D-7A9D95448BBF}" sibTransId="{54706B28-BB6A-4B91-8FDB-7157DE921424}"/>
    <dgm:cxn modelId="{C3F6EEBA-91A2-4407-B8B3-1C28FCBF0083}" type="presOf" srcId="{79DD7DA4-9915-441F-8C3A-3C592CFF0A46}" destId="{D05B93CA-DA81-4AFE-9757-EE4F37141FF2}" srcOrd="1" destOrd="0" presId="urn:microsoft.com/office/officeart/2005/8/layout/list1"/>
    <dgm:cxn modelId="{DC7046BB-4706-4F36-B958-8CC9C2BD476E}" type="presOf" srcId="{EAA1F014-4838-44A1-B676-63DAD2899BEC}" destId="{2D2EB506-4B7D-4153-B8A9-E0F0324C1C8C}" srcOrd="0" destOrd="0" presId="urn:microsoft.com/office/officeart/2005/8/layout/list1"/>
    <dgm:cxn modelId="{B7F8B9CC-9860-4B5F-8D85-DF781061007B}" type="presOf" srcId="{79DD7DA4-9915-441F-8C3A-3C592CFF0A46}" destId="{0080FDA6-F21D-4B3B-8251-327DDDDCD6E5}" srcOrd="0" destOrd="0" presId="urn:microsoft.com/office/officeart/2005/8/layout/list1"/>
    <dgm:cxn modelId="{71E5ACEE-5EAB-4983-9BFE-2598CAF16513}" type="presOf" srcId="{72AADB2A-043E-4FB2-8C50-8249B9910DD6}" destId="{67B33E8A-1385-4773-ACA7-EFBC980934BE}" srcOrd="0" destOrd="0" presId="urn:microsoft.com/office/officeart/2005/8/layout/list1"/>
    <dgm:cxn modelId="{F6F36A0C-C390-499A-8BE4-E40D51E1469C}" type="presParOf" srcId="{67B33E8A-1385-4773-ACA7-EFBC980934BE}" destId="{2EC35F99-252E-4980-BC50-C180347A9E27}" srcOrd="0" destOrd="0" presId="urn:microsoft.com/office/officeart/2005/8/layout/list1"/>
    <dgm:cxn modelId="{F3E41A50-8BF2-4B82-B5EE-22DC3B61A626}" type="presParOf" srcId="{2EC35F99-252E-4980-BC50-C180347A9E27}" destId="{0080FDA6-F21D-4B3B-8251-327DDDDCD6E5}" srcOrd="0" destOrd="0" presId="urn:microsoft.com/office/officeart/2005/8/layout/list1"/>
    <dgm:cxn modelId="{92189D33-4F6A-4ABD-ABAB-991F369B4B9B}" type="presParOf" srcId="{2EC35F99-252E-4980-BC50-C180347A9E27}" destId="{D05B93CA-DA81-4AFE-9757-EE4F37141FF2}" srcOrd="1" destOrd="0" presId="urn:microsoft.com/office/officeart/2005/8/layout/list1"/>
    <dgm:cxn modelId="{1B118B0B-4524-4FDF-99C9-E91BF1D80327}" type="presParOf" srcId="{67B33E8A-1385-4773-ACA7-EFBC980934BE}" destId="{6967D7CB-D7BD-4C7A-860C-FD76ABE86FE3}" srcOrd="1" destOrd="0" presId="urn:microsoft.com/office/officeart/2005/8/layout/list1"/>
    <dgm:cxn modelId="{A959DB10-59A6-4755-A809-1CAA82682E8E}" type="presParOf" srcId="{67B33E8A-1385-4773-ACA7-EFBC980934BE}" destId="{5AA176C2-DCB9-4BEF-9B39-16DF386E8E24}" srcOrd="2" destOrd="0" presId="urn:microsoft.com/office/officeart/2005/8/layout/list1"/>
    <dgm:cxn modelId="{48EB775C-D88F-4A7A-80E7-6EEAB15BF394}" type="presParOf" srcId="{67B33E8A-1385-4773-ACA7-EFBC980934BE}" destId="{2640E85D-0C49-4904-AD72-EA31E1572FD3}" srcOrd="3" destOrd="0" presId="urn:microsoft.com/office/officeart/2005/8/layout/list1"/>
    <dgm:cxn modelId="{2CD29AF2-12C1-48AD-96AA-A3A30F4A1E1D}" type="presParOf" srcId="{67B33E8A-1385-4773-ACA7-EFBC980934BE}" destId="{D6107313-ECD4-40D6-97FC-9F797296C861}" srcOrd="4" destOrd="0" presId="urn:microsoft.com/office/officeart/2005/8/layout/list1"/>
    <dgm:cxn modelId="{5A0198F4-8212-4A69-A21F-A0352A66EFED}" type="presParOf" srcId="{D6107313-ECD4-40D6-97FC-9F797296C861}" destId="{2D2EB506-4B7D-4153-B8A9-E0F0324C1C8C}" srcOrd="0" destOrd="0" presId="urn:microsoft.com/office/officeart/2005/8/layout/list1"/>
    <dgm:cxn modelId="{5DAB0E32-18D6-414E-A314-C855448E03DB}" type="presParOf" srcId="{D6107313-ECD4-40D6-97FC-9F797296C861}" destId="{927E9061-0EF3-488B-90D6-B0AB15298499}" srcOrd="1" destOrd="0" presId="urn:microsoft.com/office/officeart/2005/8/layout/list1"/>
    <dgm:cxn modelId="{F22818DA-FE2E-4944-A021-D27F42C28ABE}" type="presParOf" srcId="{67B33E8A-1385-4773-ACA7-EFBC980934BE}" destId="{C6E11AE4-959D-4B50-B097-5F3AD0C79003}" srcOrd="5" destOrd="0" presId="urn:microsoft.com/office/officeart/2005/8/layout/list1"/>
    <dgm:cxn modelId="{DA0A7316-5784-494F-84B8-4BC7B7F7E172}" type="presParOf" srcId="{67B33E8A-1385-4773-ACA7-EFBC980934BE}" destId="{8F2FE98F-14E7-43D2-9885-75A3AC9E852C}" srcOrd="6" destOrd="0" presId="urn:microsoft.com/office/officeart/2005/8/layout/list1"/>
    <dgm:cxn modelId="{19B8E9F4-1E2E-4332-B146-D7E7FEA7AF87}" type="presParOf" srcId="{67B33E8A-1385-4773-ACA7-EFBC980934BE}" destId="{AEF55D7B-27D5-4996-9688-455B282C2FC5}" srcOrd="7" destOrd="0" presId="urn:microsoft.com/office/officeart/2005/8/layout/list1"/>
    <dgm:cxn modelId="{4FA799DB-113B-447F-96D3-4C9245423534}" type="presParOf" srcId="{67B33E8A-1385-4773-ACA7-EFBC980934BE}" destId="{35C1446C-AAE5-4700-BA15-8B59C317A438}" srcOrd="8" destOrd="0" presId="urn:microsoft.com/office/officeart/2005/8/layout/list1"/>
    <dgm:cxn modelId="{0D343225-F15A-40CA-80AD-84C5B17CA73B}" type="presParOf" srcId="{35C1446C-AAE5-4700-BA15-8B59C317A438}" destId="{7BE9F83A-1655-4D99-A7C1-54DC3504E962}" srcOrd="0" destOrd="0" presId="urn:microsoft.com/office/officeart/2005/8/layout/list1"/>
    <dgm:cxn modelId="{636F322F-E544-4148-9F8B-62D1616D968A}" type="presParOf" srcId="{35C1446C-AAE5-4700-BA15-8B59C317A438}" destId="{5C4169C8-2819-4F9E-9AC9-B2AA3FEA18F5}" srcOrd="1" destOrd="0" presId="urn:microsoft.com/office/officeart/2005/8/layout/list1"/>
    <dgm:cxn modelId="{C7E9591C-7D4B-4356-A54F-ED581B8029F3}" type="presParOf" srcId="{67B33E8A-1385-4773-ACA7-EFBC980934BE}" destId="{0E7FC355-DCC9-4249-BB59-7E0B586DC3A8}" srcOrd="9" destOrd="0" presId="urn:microsoft.com/office/officeart/2005/8/layout/list1"/>
    <dgm:cxn modelId="{69805799-86A0-4263-91C5-D2020675C46A}" type="presParOf" srcId="{67B33E8A-1385-4773-ACA7-EFBC980934BE}" destId="{52BD3957-BC79-4FA4-BBEA-6ACF005ADE80}" srcOrd="10" destOrd="0" presId="urn:microsoft.com/office/officeart/2005/8/layout/list1"/>
    <dgm:cxn modelId="{6065ACC7-CAA5-41DA-9C68-018544D99E30}" type="presParOf" srcId="{67B33E8A-1385-4773-ACA7-EFBC980934BE}" destId="{791C1381-2F05-407A-B05F-1D8DAD04F0CC}" srcOrd="11" destOrd="0" presId="urn:microsoft.com/office/officeart/2005/8/layout/list1"/>
    <dgm:cxn modelId="{8340BC93-2999-4965-A1BF-6C9DE895179E}" type="presParOf" srcId="{67B33E8A-1385-4773-ACA7-EFBC980934BE}" destId="{67C52AE3-C094-4B21-A1A3-901E4731E917}" srcOrd="12" destOrd="0" presId="urn:microsoft.com/office/officeart/2005/8/layout/list1"/>
    <dgm:cxn modelId="{ECE72E3D-5B37-441A-9966-9E769C8CE559}" type="presParOf" srcId="{67C52AE3-C094-4B21-A1A3-901E4731E917}" destId="{124A8C91-35BE-4C5C-A7E8-37B1895E0D08}" srcOrd="0" destOrd="0" presId="urn:microsoft.com/office/officeart/2005/8/layout/list1"/>
    <dgm:cxn modelId="{3CAC8590-57CC-4B3B-A72D-B97C083A2D92}" type="presParOf" srcId="{67C52AE3-C094-4B21-A1A3-901E4731E917}" destId="{7DD01654-5C51-47E5-A537-C7E18C57C673}" srcOrd="1" destOrd="0" presId="urn:microsoft.com/office/officeart/2005/8/layout/list1"/>
    <dgm:cxn modelId="{B279D797-A67D-436D-ACB9-72E15FEB65E7}" type="presParOf" srcId="{67B33E8A-1385-4773-ACA7-EFBC980934BE}" destId="{5747EAB1-86F6-4974-910D-6FD9C3060C56}" srcOrd="13" destOrd="0" presId="urn:microsoft.com/office/officeart/2005/8/layout/list1"/>
    <dgm:cxn modelId="{A6217386-8C57-4D63-BD2D-9BB23BFE07D5}" type="presParOf" srcId="{67B33E8A-1385-4773-ACA7-EFBC980934BE}" destId="{CCB233A3-4D40-4FCB-88D3-2DDA8E4B18A4}"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7C64C3A-3451-4F1A-8746-797D999208C0}" type="doc">
      <dgm:prSet loTypeId="urn:microsoft.com/office/officeart/2005/8/layout/default" loCatId="list" qsTypeId="urn:microsoft.com/office/officeart/2005/8/quickstyle/simple5" qsCatId="simple" csTypeId="urn:microsoft.com/office/officeart/2005/8/colors/accent1_2" csCatId="accent1"/>
      <dgm:spPr/>
      <dgm:t>
        <a:bodyPr/>
        <a:lstStyle/>
        <a:p>
          <a:endParaRPr lang="en-US"/>
        </a:p>
      </dgm:t>
    </dgm:pt>
    <dgm:pt modelId="{6BB85750-8E52-4058-B2D9-FBFFAF3B23EF}">
      <dgm:prSet/>
      <dgm:spPr/>
      <dgm:t>
        <a:bodyPr/>
        <a:lstStyle/>
        <a:p>
          <a:r>
            <a:rPr lang="en-US"/>
            <a:t>Adalah umpan balik berupa keinginan dan yang disukai dari user atau konsultan yang disampaikan secara informal kepada desainer tentang produk yang dibuatnya</a:t>
          </a:r>
        </a:p>
      </dgm:t>
    </dgm:pt>
    <dgm:pt modelId="{287C3270-9DD1-424D-BD17-531A31E6CC90}" type="parTrans" cxnId="{E0F6CA2C-EFBA-4C71-966A-43FFD47C0F93}">
      <dgm:prSet/>
      <dgm:spPr/>
      <dgm:t>
        <a:bodyPr/>
        <a:lstStyle/>
        <a:p>
          <a:endParaRPr lang="en-US"/>
        </a:p>
      </dgm:t>
    </dgm:pt>
    <dgm:pt modelId="{BBE1A676-3A6E-4621-9291-E27301166C12}" type="sibTrans" cxnId="{E0F6CA2C-EFBA-4C71-966A-43FFD47C0F93}">
      <dgm:prSet/>
      <dgm:spPr/>
      <dgm:t>
        <a:bodyPr/>
        <a:lstStyle/>
        <a:p>
          <a:endParaRPr lang="en-US"/>
        </a:p>
      </dgm:t>
    </dgm:pt>
    <dgm:pt modelId="{A511434E-4E21-4E69-956B-93A1892D5167}">
      <dgm:prSet/>
      <dgm:spPr/>
      <dgm:t>
        <a:bodyPr/>
        <a:lstStyle/>
        <a:p>
          <a:r>
            <a:rPr lang="en-US"/>
            <a:t>Evaluasi ini dapat dilakukan pada semua tahapan pembuatan produk dan penekanannya pada masukan yang cepat/sesingkat mungkin daripada temuan yang didokumentasikan secara hati-hati</a:t>
          </a:r>
        </a:p>
      </dgm:t>
    </dgm:pt>
    <dgm:pt modelId="{5B31B2DD-12D4-4F86-B3BE-88BF90943FD3}" type="parTrans" cxnId="{32DBBAC3-915C-4C95-B5C4-8897EF06613A}">
      <dgm:prSet/>
      <dgm:spPr/>
      <dgm:t>
        <a:bodyPr/>
        <a:lstStyle/>
        <a:p>
          <a:endParaRPr lang="en-US"/>
        </a:p>
      </dgm:t>
    </dgm:pt>
    <dgm:pt modelId="{5544D938-6077-4FD7-BB98-666BFE69DF5A}" type="sibTrans" cxnId="{32DBBAC3-915C-4C95-B5C4-8897EF06613A}">
      <dgm:prSet/>
      <dgm:spPr/>
      <dgm:t>
        <a:bodyPr/>
        <a:lstStyle/>
        <a:p>
          <a:endParaRPr lang="en-US"/>
        </a:p>
      </dgm:t>
    </dgm:pt>
    <dgm:pt modelId="{7E2F5BA0-3047-41B0-B8E2-7E9C5F2D57AF}" type="pres">
      <dgm:prSet presAssocID="{B7C64C3A-3451-4F1A-8746-797D999208C0}" presName="diagram" presStyleCnt="0">
        <dgm:presLayoutVars>
          <dgm:dir/>
          <dgm:resizeHandles val="exact"/>
        </dgm:presLayoutVars>
      </dgm:prSet>
      <dgm:spPr/>
    </dgm:pt>
    <dgm:pt modelId="{8E409596-9B18-438B-BC3F-FE3DBB2F35DA}" type="pres">
      <dgm:prSet presAssocID="{6BB85750-8E52-4058-B2D9-FBFFAF3B23EF}" presName="node" presStyleLbl="node1" presStyleIdx="0" presStyleCnt="2">
        <dgm:presLayoutVars>
          <dgm:bulletEnabled val="1"/>
        </dgm:presLayoutVars>
      </dgm:prSet>
      <dgm:spPr/>
    </dgm:pt>
    <dgm:pt modelId="{795D06AC-6A7C-47DD-A124-841D92881307}" type="pres">
      <dgm:prSet presAssocID="{BBE1A676-3A6E-4621-9291-E27301166C12}" presName="sibTrans" presStyleCnt="0"/>
      <dgm:spPr/>
    </dgm:pt>
    <dgm:pt modelId="{65337975-1BFC-4CF0-8339-2A3E1C6611A4}" type="pres">
      <dgm:prSet presAssocID="{A511434E-4E21-4E69-956B-93A1892D5167}" presName="node" presStyleLbl="node1" presStyleIdx="1" presStyleCnt="2">
        <dgm:presLayoutVars>
          <dgm:bulletEnabled val="1"/>
        </dgm:presLayoutVars>
      </dgm:prSet>
      <dgm:spPr/>
    </dgm:pt>
  </dgm:ptLst>
  <dgm:cxnLst>
    <dgm:cxn modelId="{B9C9650B-7747-4E94-B0DE-AC855468136B}" type="presOf" srcId="{B7C64C3A-3451-4F1A-8746-797D999208C0}" destId="{7E2F5BA0-3047-41B0-B8E2-7E9C5F2D57AF}" srcOrd="0" destOrd="0" presId="urn:microsoft.com/office/officeart/2005/8/layout/default"/>
    <dgm:cxn modelId="{E0F6CA2C-EFBA-4C71-966A-43FFD47C0F93}" srcId="{B7C64C3A-3451-4F1A-8746-797D999208C0}" destId="{6BB85750-8E52-4058-B2D9-FBFFAF3B23EF}" srcOrd="0" destOrd="0" parTransId="{287C3270-9DD1-424D-BD17-531A31E6CC90}" sibTransId="{BBE1A676-3A6E-4621-9291-E27301166C12}"/>
    <dgm:cxn modelId="{6FB6E038-9A5A-403A-A963-79E17478330F}" type="presOf" srcId="{A511434E-4E21-4E69-956B-93A1892D5167}" destId="{65337975-1BFC-4CF0-8339-2A3E1C6611A4}" srcOrd="0" destOrd="0" presId="urn:microsoft.com/office/officeart/2005/8/layout/default"/>
    <dgm:cxn modelId="{32DBBAC3-915C-4C95-B5C4-8897EF06613A}" srcId="{B7C64C3A-3451-4F1A-8746-797D999208C0}" destId="{A511434E-4E21-4E69-956B-93A1892D5167}" srcOrd="1" destOrd="0" parTransId="{5B31B2DD-12D4-4F86-B3BE-88BF90943FD3}" sibTransId="{5544D938-6077-4FD7-BB98-666BFE69DF5A}"/>
    <dgm:cxn modelId="{E84908DE-4B45-4CDA-8CBB-857C786ABFE4}" type="presOf" srcId="{6BB85750-8E52-4058-B2D9-FBFFAF3B23EF}" destId="{8E409596-9B18-438B-BC3F-FE3DBB2F35DA}" srcOrd="0" destOrd="0" presId="urn:microsoft.com/office/officeart/2005/8/layout/default"/>
    <dgm:cxn modelId="{8A5FC9AE-2347-4F52-978A-7730B957F4F2}" type="presParOf" srcId="{7E2F5BA0-3047-41B0-B8E2-7E9C5F2D57AF}" destId="{8E409596-9B18-438B-BC3F-FE3DBB2F35DA}" srcOrd="0" destOrd="0" presId="urn:microsoft.com/office/officeart/2005/8/layout/default"/>
    <dgm:cxn modelId="{1ABA9E10-444F-47B8-9C50-48EC4292108F}" type="presParOf" srcId="{7E2F5BA0-3047-41B0-B8E2-7E9C5F2D57AF}" destId="{795D06AC-6A7C-47DD-A124-841D92881307}" srcOrd="1" destOrd="0" presId="urn:microsoft.com/office/officeart/2005/8/layout/default"/>
    <dgm:cxn modelId="{BBCBE2BB-B2F6-4D76-9324-614FFDA1172F}" type="presParOf" srcId="{7E2F5BA0-3047-41B0-B8E2-7E9C5F2D57AF}" destId="{65337975-1BFC-4CF0-8339-2A3E1C6611A4}" srcOrd="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2B97B42-0CB4-4455-B676-47B0095951B7}" type="doc">
      <dgm:prSet loTypeId="urn:microsoft.com/office/officeart/2005/8/layout/default" loCatId="list" qsTypeId="urn:microsoft.com/office/officeart/2005/8/quickstyle/simple2" qsCatId="simple" csTypeId="urn:microsoft.com/office/officeart/2005/8/colors/accent1_2" csCatId="accent1"/>
      <dgm:spPr/>
      <dgm:t>
        <a:bodyPr/>
        <a:lstStyle/>
        <a:p>
          <a:endParaRPr lang="en-US"/>
        </a:p>
      </dgm:t>
    </dgm:pt>
    <dgm:pt modelId="{10E50A7B-2565-4C02-AB2C-7EB7C8DC25CF}">
      <dgm:prSet/>
      <dgm:spPr/>
      <dgm:t>
        <a:bodyPr/>
        <a:lstStyle/>
        <a:p>
          <a:r>
            <a:rPr lang="en-US"/>
            <a:t>Evaluasi ini cukup dominan digunakan pada tahun 1980-an</a:t>
          </a:r>
        </a:p>
      </dgm:t>
    </dgm:pt>
    <dgm:pt modelId="{B794E0C5-CE83-42B6-B081-019E1441F1CF}" type="parTrans" cxnId="{7B38A237-7601-4D62-B3F8-A5D8E2EBB171}">
      <dgm:prSet/>
      <dgm:spPr/>
      <dgm:t>
        <a:bodyPr/>
        <a:lstStyle/>
        <a:p>
          <a:endParaRPr lang="en-US"/>
        </a:p>
      </dgm:t>
    </dgm:pt>
    <dgm:pt modelId="{DB9D73F2-7C58-44AF-A748-08C9168D491F}" type="sibTrans" cxnId="{7B38A237-7601-4D62-B3F8-A5D8E2EBB171}">
      <dgm:prSet/>
      <dgm:spPr/>
      <dgm:t>
        <a:bodyPr/>
        <a:lstStyle/>
        <a:p>
          <a:endParaRPr lang="en-US"/>
        </a:p>
      </dgm:t>
    </dgm:pt>
    <dgm:pt modelId="{B195F659-5AA5-4E7F-B0A7-A3D1F84B9E25}">
      <dgm:prSet/>
      <dgm:spPr/>
      <dgm:t>
        <a:bodyPr/>
        <a:lstStyle/>
        <a:p>
          <a:r>
            <a:rPr lang="en-US"/>
            <a:t>Melibatkan pengukuran kinerja user dalam mempersiapkan tugasnya secara hati-hati, dari proses inilah maka dibuatkan desain sistemnya</a:t>
          </a:r>
        </a:p>
      </dgm:t>
    </dgm:pt>
    <dgm:pt modelId="{1A59E173-D491-4679-A5B0-DE281A745320}" type="parTrans" cxnId="{2C7ED120-19EF-46F3-A8B0-FC7D31256767}">
      <dgm:prSet/>
      <dgm:spPr/>
      <dgm:t>
        <a:bodyPr/>
        <a:lstStyle/>
        <a:p>
          <a:endParaRPr lang="en-US"/>
        </a:p>
      </dgm:t>
    </dgm:pt>
    <dgm:pt modelId="{A6ABF32A-F323-4326-8DC5-AD894E219980}" type="sibTrans" cxnId="{2C7ED120-19EF-46F3-A8B0-FC7D31256767}">
      <dgm:prSet/>
      <dgm:spPr/>
      <dgm:t>
        <a:bodyPr/>
        <a:lstStyle/>
        <a:p>
          <a:endParaRPr lang="en-US"/>
        </a:p>
      </dgm:t>
    </dgm:pt>
    <dgm:pt modelId="{CB74C7D8-BAE0-4E01-A89A-48B1D09D9D61}">
      <dgm:prSet/>
      <dgm:spPr/>
      <dgm:t>
        <a:bodyPr/>
        <a:lstStyle/>
        <a:p>
          <a:r>
            <a:rPr lang="en-US"/>
            <a:t>Kinerja user umumnya diukur dalam jumlah kesalahan yang dilakukan dan waktu yang dibutuhkan untuk menyelesaikan tugas</a:t>
          </a:r>
        </a:p>
      </dgm:t>
    </dgm:pt>
    <dgm:pt modelId="{9AC5E4E0-4B2A-49F2-8EFC-8E22A51799CC}" type="parTrans" cxnId="{F03C4180-EC20-4CB0-BBEF-983CDF5EFEFE}">
      <dgm:prSet/>
      <dgm:spPr/>
      <dgm:t>
        <a:bodyPr/>
        <a:lstStyle/>
        <a:p>
          <a:endParaRPr lang="en-US"/>
        </a:p>
      </dgm:t>
    </dgm:pt>
    <dgm:pt modelId="{F1BB7D6E-5E45-4803-82EA-8ED24829D874}" type="sibTrans" cxnId="{F03C4180-EC20-4CB0-BBEF-983CDF5EFEFE}">
      <dgm:prSet/>
      <dgm:spPr/>
      <dgm:t>
        <a:bodyPr/>
        <a:lstStyle/>
        <a:p>
          <a:endParaRPr lang="en-US"/>
        </a:p>
      </dgm:t>
    </dgm:pt>
    <dgm:pt modelId="{844A1B3F-02C5-4114-A47A-68E5B4510147}">
      <dgm:prSet/>
      <dgm:spPr/>
      <dgm:t>
        <a:bodyPr/>
        <a:lstStyle/>
        <a:p>
          <a:r>
            <a:rPr lang="en-US"/>
            <a:t>Cara yang umumnya digunakan untuk membuat sistem ini yaitu dengan cara:</a:t>
          </a:r>
        </a:p>
      </dgm:t>
    </dgm:pt>
    <dgm:pt modelId="{59B63D0F-AA74-4FF5-8C32-35046FBF4A91}" type="parTrans" cxnId="{F1920B0D-51C6-4868-B74D-B5E38032A9C1}">
      <dgm:prSet/>
      <dgm:spPr/>
      <dgm:t>
        <a:bodyPr/>
        <a:lstStyle/>
        <a:p>
          <a:endParaRPr lang="en-US"/>
        </a:p>
      </dgm:t>
    </dgm:pt>
    <dgm:pt modelId="{11AA4F49-CDB8-430A-84D7-DA6529A35A90}" type="sibTrans" cxnId="{F1920B0D-51C6-4868-B74D-B5E38032A9C1}">
      <dgm:prSet/>
      <dgm:spPr/>
      <dgm:t>
        <a:bodyPr/>
        <a:lstStyle/>
        <a:p>
          <a:endParaRPr lang="en-US"/>
        </a:p>
      </dgm:t>
    </dgm:pt>
    <dgm:pt modelId="{13911B46-5539-4D6C-B631-80B40BE9057E}">
      <dgm:prSet/>
      <dgm:spPr/>
      <dgm:t>
        <a:bodyPr/>
        <a:lstStyle/>
        <a:p>
          <a:r>
            <a:rPr lang="en-US"/>
            <a:t>Melihat secara langsung</a:t>
          </a:r>
        </a:p>
      </dgm:t>
    </dgm:pt>
    <dgm:pt modelId="{14D4AB6D-5792-4984-81D1-5A27669B42A3}" type="parTrans" cxnId="{38083466-4187-49DE-8F82-6C75D4CA6E85}">
      <dgm:prSet/>
      <dgm:spPr/>
      <dgm:t>
        <a:bodyPr/>
        <a:lstStyle/>
        <a:p>
          <a:endParaRPr lang="en-US"/>
        </a:p>
      </dgm:t>
    </dgm:pt>
    <dgm:pt modelId="{C44DBC6B-A175-48AF-A0D9-C8015CFF6FC0}" type="sibTrans" cxnId="{38083466-4187-49DE-8F82-6C75D4CA6E85}">
      <dgm:prSet/>
      <dgm:spPr/>
      <dgm:t>
        <a:bodyPr/>
        <a:lstStyle/>
        <a:p>
          <a:endParaRPr lang="en-US"/>
        </a:p>
      </dgm:t>
    </dgm:pt>
    <dgm:pt modelId="{30012ED3-B11C-4487-BF72-059E2392445C}">
      <dgm:prSet/>
      <dgm:spPr/>
      <dgm:t>
        <a:bodyPr/>
        <a:lstStyle/>
        <a:p>
          <a:r>
            <a:rPr lang="en-US"/>
            <a:t>Merekamnya dalam video</a:t>
          </a:r>
        </a:p>
      </dgm:t>
    </dgm:pt>
    <dgm:pt modelId="{956DC969-CE42-456A-981A-E528100234E6}" type="parTrans" cxnId="{461EEF5B-0DEF-482F-A0B4-416E42DB4FE2}">
      <dgm:prSet/>
      <dgm:spPr/>
      <dgm:t>
        <a:bodyPr/>
        <a:lstStyle/>
        <a:p>
          <a:endParaRPr lang="en-US"/>
        </a:p>
      </dgm:t>
    </dgm:pt>
    <dgm:pt modelId="{7B664150-67EC-4E11-8208-3AD7B3CE2E23}" type="sibTrans" cxnId="{461EEF5B-0DEF-482F-A0B4-416E42DB4FE2}">
      <dgm:prSet/>
      <dgm:spPr/>
      <dgm:t>
        <a:bodyPr/>
        <a:lstStyle/>
        <a:p>
          <a:endParaRPr lang="en-US"/>
        </a:p>
      </dgm:t>
    </dgm:pt>
    <dgm:pt modelId="{D02CD1D7-8B6B-46E8-9029-8DBA0CA55582}">
      <dgm:prSet/>
      <dgm:spPr/>
      <dgm:t>
        <a:bodyPr/>
        <a:lstStyle/>
        <a:p>
          <a:r>
            <a:rPr lang="en-US"/>
            <a:t>Evaluasi ini menggunakan kuesioner dan wawancara kepada user tentang kepuasannya menggunakan sistem tersebut</a:t>
          </a:r>
        </a:p>
      </dgm:t>
    </dgm:pt>
    <dgm:pt modelId="{6071A9B5-7DE7-4951-BAD9-0FF2427BA51E}" type="parTrans" cxnId="{2A1635F7-29DD-441D-8ADA-70292BC3C054}">
      <dgm:prSet/>
      <dgm:spPr/>
      <dgm:t>
        <a:bodyPr/>
        <a:lstStyle/>
        <a:p>
          <a:endParaRPr lang="en-US"/>
        </a:p>
      </dgm:t>
    </dgm:pt>
    <dgm:pt modelId="{AD4C7C0C-0D64-47EC-BCAA-14C92436672C}" type="sibTrans" cxnId="{2A1635F7-29DD-441D-8ADA-70292BC3C054}">
      <dgm:prSet/>
      <dgm:spPr/>
      <dgm:t>
        <a:bodyPr/>
        <a:lstStyle/>
        <a:p>
          <a:endParaRPr lang="en-US"/>
        </a:p>
      </dgm:t>
    </dgm:pt>
    <dgm:pt modelId="{6396B603-1E87-4E74-ADC6-AEB54C3B2980}">
      <dgm:prSet/>
      <dgm:spPr/>
      <dgm:t>
        <a:bodyPr/>
        <a:lstStyle/>
        <a:p>
          <a:r>
            <a:rPr lang="en-US"/>
            <a:t>Penelitian biasanya dilakukan di dalam sebuah laboratorium, dimana user diberi suatu </a:t>
          </a:r>
          <a:r>
            <a:rPr lang="en-US" i="1"/>
            <a:t>treatment</a:t>
          </a:r>
          <a:r>
            <a:rPr lang="en-US"/>
            <a:t> tertentu (mis: cahaya, suara, warna, dll) atau bisa juga tanpa </a:t>
          </a:r>
          <a:r>
            <a:rPr lang="en-US" i="1"/>
            <a:t>treatment</a:t>
          </a:r>
          <a:endParaRPr lang="en-US"/>
        </a:p>
      </dgm:t>
    </dgm:pt>
    <dgm:pt modelId="{69E288A8-EA86-4207-80C1-BA005FF652AC}" type="parTrans" cxnId="{FE3DA1E3-6F23-4C7D-BBC9-157690461AAC}">
      <dgm:prSet/>
      <dgm:spPr/>
      <dgm:t>
        <a:bodyPr/>
        <a:lstStyle/>
        <a:p>
          <a:endParaRPr lang="en-US"/>
        </a:p>
      </dgm:t>
    </dgm:pt>
    <dgm:pt modelId="{B4A537B7-4CD8-45E9-B928-D92472AE26C4}" type="sibTrans" cxnId="{FE3DA1E3-6F23-4C7D-BBC9-157690461AAC}">
      <dgm:prSet/>
      <dgm:spPr/>
      <dgm:t>
        <a:bodyPr/>
        <a:lstStyle/>
        <a:p>
          <a:endParaRPr lang="en-US"/>
        </a:p>
      </dgm:t>
    </dgm:pt>
    <dgm:pt modelId="{9D9C157D-3444-43B0-9530-A32AA34C47B8}" type="pres">
      <dgm:prSet presAssocID="{52B97B42-0CB4-4455-B676-47B0095951B7}" presName="diagram" presStyleCnt="0">
        <dgm:presLayoutVars>
          <dgm:dir/>
          <dgm:resizeHandles val="exact"/>
        </dgm:presLayoutVars>
      </dgm:prSet>
      <dgm:spPr/>
    </dgm:pt>
    <dgm:pt modelId="{AEF95683-D106-4B7A-8278-EA0BA46E0724}" type="pres">
      <dgm:prSet presAssocID="{10E50A7B-2565-4C02-AB2C-7EB7C8DC25CF}" presName="node" presStyleLbl="node1" presStyleIdx="0" presStyleCnt="6">
        <dgm:presLayoutVars>
          <dgm:bulletEnabled val="1"/>
        </dgm:presLayoutVars>
      </dgm:prSet>
      <dgm:spPr/>
    </dgm:pt>
    <dgm:pt modelId="{5862F994-AB87-46E4-8D3E-513922329331}" type="pres">
      <dgm:prSet presAssocID="{DB9D73F2-7C58-44AF-A748-08C9168D491F}" presName="sibTrans" presStyleCnt="0"/>
      <dgm:spPr/>
    </dgm:pt>
    <dgm:pt modelId="{95DD0452-8177-4BC3-BC68-FACFF1BCD042}" type="pres">
      <dgm:prSet presAssocID="{B195F659-5AA5-4E7F-B0A7-A3D1F84B9E25}" presName="node" presStyleLbl="node1" presStyleIdx="1" presStyleCnt="6">
        <dgm:presLayoutVars>
          <dgm:bulletEnabled val="1"/>
        </dgm:presLayoutVars>
      </dgm:prSet>
      <dgm:spPr/>
    </dgm:pt>
    <dgm:pt modelId="{F6C13EC2-BE09-444F-9149-48C255478B97}" type="pres">
      <dgm:prSet presAssocID="{A6ABF32A-F323-4326-8DC5-AD894E219980}" presName="sibTrans" presStyleCnt="0"/>
      <dgm:spPr/>
    </dgm:pt>
    <dgm:pt modelId="{557495DF-11CE-4714-9690-669E001D20EC}" type="pres">
      <dgm:prSet presAssocID="{CB74C7D8-BAE0-4E01-A89A-48B1D09D9D61}" presName="node" presStyleLbl="node1" presStyleIdx="2" presStyleCnt="6">
        <dgm:presLayoutVars>
          <dgm:bulletEnabled val="1"/>
        </dgm:presLayoutVars>
      </dgm:prSet>
      <dgm:spPr/>
    </dgm:pt>
    <dgm:pt modelId="{E5F1189A-3A68-4A9C-9E0D-6EB16FB4557F}" type="pres">
      <dgm:prSet presAssocID="{F1BB7D6E-5E45-4803-82EA-8ED24829D874}" presName="sibTrans" presStyleCnt="0"/>
      <dgm:spPr/>
    </dgm:pt>
    <dgm:pt modelId="{DD14BB48-8A24-4F27-8285-65B0FCB8F206}" type="pres">
      <dgm:prSet presAssocID="{844A1B3F-02C5-4114-A47A-68E5B4510147}" presName="node" presStyleLbl="node1" presStyleIdx="3" presStyleCnt="6">
        <dgm:presLayoutVars>
          <dgm:bulletEnabled val="1"/>
        </dgm:presLayoutVars>
      </dgm:prSet>
      <dgm:spPr/>
    </dgm:pt>
    <dgm:pt modelId="{0F82DA8D-9FAC-4D3E-A159-F4512E4CD55E}" type="pres">
      <dgm:prSet presAssocID="{11AA4F49-CDB8-430A-84D7-DA6529A35A90}" presName="sibTrans" presStyleCnt="0"/>
      <dgm:spPr/>
    </dgm:pt>
    <dgm:pt modelId="{05C8D009-DF4C-4CCF-B900-036E9FFCE3CB}" type="pres">
      <dgm:prSet presAssocID="{D02CD1D7-8B6B-46E8-9029-8DBA0CA55582}" presName="node" presStyleLbl="node1" presStyleIdx="4" presStyleCnt="6">
        <dgm:presLayoutVars>
          <dgm:bulletEnabled val="1"/>
        </dgm:presLayoutVars>
      </dgm:prSet>
      <dgm:spPr/>
    </dgm:pt>
    <dgm:pt modelId="{EBFABE78-C95A-43FF-AE75-3F8820C94B0E}" type="pres">
      <dgm:prSet presAssocID="{AD4C7C0C-0D64-47EC-BCAA-14C92436672C}" presName="sibTrans" presStyleCnt="0"/>
      <dgm:spPr/>
    </dgm:pt>
    <dgm:pt modelId="{66430D8D-29B2-4666-9BE5-CA61ABB6FDDE}" type="pres">
      <dgm:prSet presAssocID="{6396B603-1E87-4E74-ADC6-AEB54C3B2980}" presName="node" presStyleLbl="node1" presStyleIdx="5" presStyleCnt="6">
        <dgm:presLayoutVars>
          <dgm:bulletEnabled val="1"/>
        </dgm:presLayoutVars>
      </dgm:prSet>
      <dgm:spPr/>
    </dgm:pt>
  </dgm:ptLst>
  <dgm:cxnLst>
    <dgm:cxn modelId="{F1920B0D-51C6-4868-B74D-B5E38032A9C1}" srcId="{52B97B42-0CB4-4455-B676-47B0095951B7}" destId="{844A1B3F-02C5-4114-A47A-68E5B4510147}" srcOrd="3" destOrd="0" parTransId="{59B63D0F-AA74-4FF5-8C32-35046FBF4A91}" sibTransId="{11AA4F49-CDB8-430A-84D7-DA6529A35A90}"/>
    <dgm:cxn modelId="{1944E40E-B3BE-4032-8604-BC16EAA1E2D0}" type="presOf" srcId="{CB74C7D8-BAE0-4E01-A89A-48B1D09D9D61}" destId="{557495DF-11CE-4714-9690-669E001D20EC}" srcOrd="0" destOrd="0" presId="urn:microsoft.com/office/officeart/2005/8/layout/default"/>
    <dgm:cxn modelId="{2C7ED120-19EF-46F3-A8B0-FC7D31256767}" srcId="{52B97B42-0CB4-4455-B676-47B0095951B7}" destId="{B195F659-5AA5-4E7F-B0A7-A3D1F84B9E25}" srcOrd="1" destOrd="0" parTransId="{1A59E173-D491-4679-A5B0-DE281A745320}" sibTransId="{A6ABF32A-F323-4326-8DC5-AD894E219980}"/>
    <dgm:cxn modelId="{F5F05128-6CB4-4DAC-92D4-3E8A91F0859A}" type="presOf" srcId="{10E50A7B-2565-4C02-AB2C-7EB7C8DC25CF}" destId="{AEF95683-D106-4B7A-8278-EA0BA46E0724}" srcOrd="0" destOrd="0" presId="urn:microsoft.com/office/officeart/2005/8/layout/default"/>
    <dgm:cxn modelId="{2E6DD131-575A-4515-A41A-8A7EF9B46268}" type="presOf" srcId="{B195F659-5AA5-4E7F-B0A7-A3D1F84B9E25}" destId="{95DD0452-8177-4BC3-BC68-FACFF1BCD042}" srcOrd="0" destOrd="0" presId="urn:microsoft.com/office/officeart/2005/8/layout/default"/>
    <dgm:cxn modelId="{7B38A237-7601-4D62-B3F8-A5D8E2EBB171}" srcId="{52B97B42-0CB4-4455-B676-47B0095951B7}" destId="{10E50A7B-2565-4C02-AB2C-7EB7C8DC25CF}" srcOrd="0" destOrd="0" parTransId="{B794E0C5-CE83-42B6-B081-019E1441F1CF}" sibTransId="{DB9D73F2-7C58-44AF-A748-08C9168D491F}"/>
    <dgm:cxn modelId="{461EEF5B-0DEF-482F-A0B4-416E42DB4FE2}" srcId="{844A1B3F-02C5-4114-A47A-68E5B4510147}" destId="{30012ED3-B11C-4487-BF72-059E2392445C}" srcOrd="1" destOrd="0" parTransId="{956DC969-CE42-456A-981A-E528100234E6}" sibTransId="{7B664150-67EC-4E11-8208-3AD7B3CE2E23}"/>
    <dgm:cxn modelId="{40844A5F-39E0-4AF1-A446-F0F5948E06A5}" type="presOf" srcId="{D02CD1D7-8B6B-46E8-9029-8DBA0CA55582}" destId="{05C8D009-DF4C-4CCF-B900-036E9FFCE3CB}" srcOrd="0" destOrd="0" presId="urn:microsoft.com/office/officeart/2005/8/layout/default"/>
    <dgm:cxn modelId="{6542DB5F-40A8-4E6B-91EE-D758688FD0FE}" type="presOf" srcId="{52B97B42-0CB4-4455-B676-47B0095951B7}" destId="{9D9C157D-3444-43B0-9530-A32AA34C47B8}" srcOrd="0" destOrd="0" presId="urn:microsoft.com/office/officeart/2005/8/layout/default"/>
    <dgm:cxn modelId="{D1EDEE42-8E7E-422F-9D3E-897A08DF260C}" type="presOf" srcId="{844A1B3F-02C5-4114-A47A-68E5B4510147}" destId="{DD14BB48-8A24-4F27-8285-65B0FCB8F206}" srcOrd="0" destOrd="0" presId="urn:microsoft.com/office/officeart/2005/8/layout/default"/>
    <dgm:cxn modelId="{38083466-4187-49DE-8F82-6C75D4CA6E85}" srcId="{844A1B3F-02C5-4114-A47A-68E5B4510147}" destId="{13911B46-5539-4D6C-B631-80B40BE9057E}" srcOrd="0" destOrd="0" parTransId="{14D4AB6D-5792-4984-81D1-5A27669B42A3}" sibTransId="{C44DBC6B-A175-48AF-A0D9-C8015CFF6FC0}"/>
    <dgm:cxn modelId="{F03C4180-EC20-4CB0-BBEF-983CDF5EFEFE}" srcId="{52B97B42-0CB4-4455-B676-47B0095951B7}" destId="{CB74C7D8-BAE0-4E01-A89A-48B1D09D9D61}" srcOrd="2" destOrd="0" parTransId="{9AC5E4E0-4B2A-49F2-8EFC-8E22A51799CC}" sibTransId="{F1BB7D6E-5E45-4803-82EA-8ED24829D874}"/>
    <dgm:cxn modelId="{2A99D993-3FE0-4890-ADA7-1AD520D30BAD}" type="presOf" srcId="{6396B603-1E87-4E74-ADC6-AEB54C3B2980}" destId="{66430D8D-29B2-4666-9BE5-CA61ABB6FDDE}" srcOrd="0" destOrd="0" presId="urn:microsoft.com/office/officeart/2005/8/layout/default"/>
    <dgm:cxn modelId="{BF9A9DDB-F379-43F7-BF23-A004AF1224A2}" type="presOf" srcId="{30012ED3-B11C-4487-BF72-059E2392445C}" destId="{DD14BB48-8A24-4F27-8285-65B0FCB8F206}" srcOrd="0" destOrd="2" presId="urn:microsoft.com/office/officeart/2005/8/layout/default"/>
    <dgm:cxn modelId="{FE3DA1E3-6F23-4C7D-BBC9-157690461AAC}" srcId="{52B97B42-0CB4-4455-B676-47B0095951B7}" destId="{6396B603-1E87-4E74-ADC6-AEB54C3B2980}" srcOrd="5" destOrd="0" parTransId="{69E288A8-EA86-4207-80C1-BA005FF652AC}" sibTransId="{B4A537B7-4CD8-45E9-B928-D92472AE26C4}"/>
    <dgm:cxn modelId="{7B26B0F4-C812-48FD-AC40-28A6299639D2}" type="presOf" srcId="{13911B46-5539-4D6C-B631-80B40BE9057E}" destId="{DD14BB48-8A24-4F27-8285-65B0FCB8F206}" srcOrd="0" destOrd="1" presId="urn:microsoft.com/office/officeart/2005/8/layout/default"/>
    <dgm:cxn modelId="{2A1635F7-29DD-441D-8ADA-70292BC3C054}" srcId="{52B97B42-0CB4-4455-B676-47B0095951B7}" destId="{D02CD1D7-8B6B-46E8-9029-8DBA0CA55582}" srcOrd="4" destOrd="0" parTransId="{6071A9B5-7DE7-4951-BAD9-0FF2427BA51E}" sibTransId="{AD4C7C0C-0D64-47EC-BCAA-14C92436672C}"/>
    <dgm:cxn modelId="{3020B54D-E3FC-4101-B1AE-9E7F0E70A7E9}" type="presParOf" srcId="{9D9C157D-3444-43B0-9530-A32AA34C47B8}" destId="{AEF95683-D106-4B7A-8278-EA0BA46E0724}" srcOrd="0" destOrd="0" presId="urn:microsoft.com/office/officeart/2005/8/layout/default"/>
    <dgm:cxn modelId="{1BC552F7-1DB6-45FE-B5D2-C0FAA4D86B96}" type="presParOf" srcId="{9D9C157D-3444-43B0-9530-A32AA34C47B8}" destId="{5862F994-AB87-46E4-8D3E-513922329331}" srcOrd="1" destOrd="0" presId="urn:microsoft.com/office/officeart/2005/8/layout/default"/>
    <dgm:cxn modelId="{33E2336E-A285-4077-BA65-CEDF0AD5E224}" type="presParOf" srcId="{9D9C157D-3444-43B0-9530-A32AA34C47B8}" destId="{95DD0452-8177-4BC3-BC68-FACFF1BCD042}" srcOrd="2" destOrd="0" presId="urn:microsoft.com/office/officeart/2005/8/layout/default"/>
    <dgm:cxn modelId="{D93E9E33-25B2-4EAE-8912-8BA4A9CF0C62}" type="presParOf" srcId="{9D9C157D-3444-43B0-9530-A32AA34C47B8}" destId="{F6C13EC2-BE09-444F-9149-48C255478B97}" srcOrd="3" destOrd="0" presId="urn:microsoft.com/office/officeart/2005/8/layout/default"/>
    <dgm:cxn modelId="{6F655FA4-62D3-45BD-AAAB-EC7527BBDA5B}" type="presParOf" srcId="{9D9C157D-3444-43B0-9530-A32AA34C47B8}" destId="{557495DF-11CE-4714-9690-669E001D20EC}" srcOrd="4" destOrd="0" presId="urn:microsoft.com/office/officeart/2005/8/layout/default"/>
    <dgm:cxn modelId="{721BEB9D-2565-4EDA-9388-CEFEE0F5DBD7}" type="presParOf" srcId="{9D9C157D-3444-43B0-9530-A32AA34C47B8}" destId="{E5F1189A-3A68-4A9C-9E0D-6EB16FB4557F}" srcOrd="5" destOrd="0" presId="urn:microsoft.com/office/officeart/2005/8/layout/default"/>
    <dgm:cxn modelId="{E3684EDE-C87E-454F-AF95-C9C559B26B77}" type="presParOf" srcId="{9D9C157D-3444-43B0-9530-A32AA34C47B8}" destId="{DD14BB48-8A24-4F27-8285-65B0FCB8F206}" srcOrd="6" destOrd="0" presId="urn:microsoft.com/office/officeart/2005/8/layout/default"/>
    <dgm:cxn modelId="{BE097787-8854-4FFA-8433-0ADA742D01F4}" type="presParOf" srcId="{9D9C157D-3444-43B0-9530-A32AA34C47B8}" destId="{0F82DA8D-9FAC-4D3E-A159-F4512E4CD55E}" srcOrd="7" destOrd="0" presId="urn:microsoft.com/office/officeart/2005/8/layout/default"/>
    <dgm:cxn modelId="{34975B71-E42D-40D4-A48E-B597171B279E}" type="presParOf" srcId="{9D9C157D-3444-43B0-9530-A32AA34C47B8}" destId="{05C8D009-DF4C-4CCF-B900-036E9FFCE3CB}" srcOrd="8" destOrd="0" presId="urn:microsoft.com/office/officeart/2005/8/layout/default"/>
    <dgm:cxn modelId="{11FCF1E2-8153-4D35-BB60-4DC105202B41}" type="presParOf" srcId="{9D9C157D-3444-43B0-9530-A32AA34C47B8}" destId="{EBFABE78-C95A-43FF-AE75-3F8820C94B0E}" srcOrd="9" destOrd="0" presId="urn:microsoft.com/office/officeart/2005/8/layout/default"/>
    <dgm:cxn modelId="{9819BB63-6FE6-4096-AAE7-E160A7E47B67}" type="presParOf" srcId="{9D9C157D-3444-43B0-9530-A32AA34C47B8}" destId="{66430D8D-29B2-4666-9BE5-CA61ABB6FDDE}"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EEB2CED-F85B-4E66-9419-81017D72E4F3}" type="doc">
      <dgm:prSet loTypeId="urn:microsoft.com/office/officeart/2016/7/layout/VerticalSolidActionList" loCatId="List" qsTypeId="urn:microsoft.com/office/officeart/2005/8/quickstyle/simple4" qsCatId="simple" csTypeId="urn:microsoft.com/office/officeart/2005/8/colors/accent2_2" csCatId="accent2"/>
      <dgm:spPr/>
      <dgm:t>
        <a:bodyPr/>
        <a:lstStyle/>
        <a:p>
          <a:endParaRPr lang="en-US"/>
        </a:p>
      </dgm:t>
    </dgm:pt>
    <dgm:pt modelId="{281974E8-E54B-499C-ADF8-CFC0DA7C7BD4}">
      <dgm:prSet/>
      <dgm:spPr/>
      <dgm:t>
        <a:bodyPr/>
        <a:lstStyle/>
        <a:p>
          <a:r>
            <a:rPr lang="en-US"/>
            <a:t>Observing</a:t>
          </a:r>
        </a:p>
      </dgm:t>
    </dgm:pt>
    <dgm:pt modelId="{58A02624-B35A-4B21-9DB4-0F2C9DFF26D7}" type="parTrans" cxnId="{09B87BD7-FAC6-4142-A310-F08ED1FE1207}">
      <dgm:prSet/>
      <dgm:spPr/>
      <dgm:t>
        <a:bodyPr/>
        <a:lstStyle/>
        <a:p>
          <a:endParaRPr lang="en-US"/>
        </a:p>
      </dgm:t>
    </dgm:pt>
    <dgm:pt modelId="{2BDE875C-D0A9-4851-9411-B14F0024BA13}" type="sibTrans" cxnId="{09B87BD7-FAC6-4142-A310-F08ED1FE1207}">
      <dgm:prSet/>
      <dgm:spPr/>
      <dgm:t>
        <a:bodyPr/>
        <a:lstStyle/>
        <a:p>
          <a:endParaRPr lang="en-US"/>
        </a:p>
      </dgm:t>
    </dgm:pt>
    <dgm:pt modelId="{708A946D-D21B-40E8-9917-904603FA0499}">
      <dgm:prSet/>
      <dgm:spPr/>
      <dgm:t>
        <a:bodyPr/>
        <a:lstStyle/>
        <a:p>
          <a:r>
            <a:rPr lang="en-US"/>
            <a:t>Observing users</a:t>
          </a:r>
        </a:p>
      </dgm:t>
    </dgm:pt>
    <dgm:pt modelId="{2810EE29-C034-4A08-AFB7-B8DBDD760A95}" type="parTrans" cxnId="{04CFE656-DC07-4607-B885-03ADDC77F03F}">
      <dgm:prSet/>
      <dgm:spPr/>
      <dgm:t>
        <a:bodyPr/>
        <a:lstStyle/>
        <a:p>
          <a:endParaRPr lang="en-US"/>
        </a:p>
      </dgm:t>
    </dgm:pt>
    <dgm:pt modelId="{191F4ECD-1DB8-451A-8238-74B6CBF1C102}" type="sibTrans" cxnId="{04CFE656-DC07-4607-B885-03ADDC77F03F}">
      <dgm:prSet/>
      <dgm:spPr/>
      <dgm:t>
        <a:bodyPr/>
        <a:lstStyle/>
        <a:p>
          <a:endParaRPr lang="en-US"/>
        </a:p>
      </dgm:t>
    </dgm:pt>
    <dgm:pt modelId="{AE5151D3-704F-43F8-AAD9-E68E602E426C}">
      <dgm:prSet/>
      <dgm:spPr/>
      <dgm:t>
        <a:bodyPr/>
        <a:lstStyle/>
        <a:p>
          <a:r>
            <a:rPr lang="en-US"/>
            <a:t>Asking</a:t>
          </a:r>
        </a:p>
      </dgm:t>
    </dgm:pt>
    <dgm:pt modelId="{F262E3AC-F54A-410A-85BD-23FECB69B365}" type="parTrans" cxnId="{358901E3-4C5A-4484-906D-96B269C644C1}">
      <dgm:prSet/>
      <dgm:spPr/>
      <dgm:t>
        <a:bodyPr/>
        <a:lstStyle/>
        <a:p>
          <a:endParaRPr lang="en-US"/>
        </a:p>
      </dgm:t>
    </dgm:pt>
    <dgm:pt modelId="{AAB9C6F3-8735-4967-984F-F59BA8E92BB4}" type="sibTrans" cxnId="{358901E3-4C5A-4484-906D-96B269C644C1}">
      <dgm:prSet/>
      <dgm:spPr/>
      <dgm:t>
        <a:bodyPr/>
        <a:lstStyle/>
        <a:p>
          <a:endParaRPr lang="en-US"/>
        </a:p>
      </dgm:t>
    </dgm:pt>
    <dgm:pt modelId="{3B6877AF-DB43-44EC-8094-3498D349FA6E}">
      <dgm:prSet/>
      <dgm:spPr/>
      <dgm:t>
        <a:bodyPr/>
        <a:lstStyle/>
        <a:p>
          <a:r>
            <a:rPr lang="en-US"/>
            <a:t>Asking users their opinions</a:t>
          </a:r>
        </a:p>
      </dgm:t>
    </dgm:pt>
    <dgm:pt modelId="{EC108CD9-CF20-41DE-A901-B32C31532309}" type="parTrans" cxnId="{24CB541D-9364-4B23-9051-C7A75460458B}">
      <dgm:prSet/>
      <dgm:spPr/>
      <dgm:t>
        <a:bodyPr/>
        <a:lstStyle/>
        <a:p>
          <a:endParaRPr lang="en-US"/>
        </a:p>
      </dgm:t>
    </dgm:pt>
    <dgm:pt modelId="{D5146E19-5D12-4E67-BC6F-2D4BB22949E8}" type="sibTrans" cxnId="{24CB541D-9364-4B23-9051-C7A75460458B}">
      <dgm:prSet/>
      <dgm:spPr/>
      <dgm:t>
        <a:bodyPr/>
        <a:lstStyle/>
        <a:p>
          <a:endParaRPr lang="en-US"/>
        </a:p>
      </dgm:t>
    </dgm:pt>
    <dgm:pt modelId="{4A60ABA0-7A31-4669-8BA4-1F73618730A7}">
      <dgm:prSet/>
      <dgm:spPr/>
      <dgm:t>
        <a:bodyPr/>
        <a:lstStyle/>
        <a:p>
          <a:r>
            <a:rPr lang="en-US"/>
            <a:t>Asking</a:t>
          </a:r>
        </a:p>
      </dgm:t>
    </dgm:pt>
    <dgm:pt modelId="{1CEC088C-ADE7-4A2C-8E16-663D6EA894A0}" type="parTrans" cxnId="{5B1605AF-E73A-4C02-8343-3FB0523BEB1F}">
      <dgm:prSet/>
      <dgm:spPr/>
      <dgm:t>
        <a:bodyPr/>
        <a:lstStyle/>
        <a:p>
          <a:endParaRPr lang="en-US"/>
        </a:p>
      </dgm:t>
    </dgm:pt>
    <dgm:pt modelId="{F1F1280B-55CC-4FF5-B3D9-25F4AB75ACCD}" type="sibTrans" cxnId="{5B1605AF-E73A-4C02-8343-3FB0523BEB1F}">
      <dgm:prSet/>
      <dgm:spPr/>
      <dgm:t>
        <a:bodyPr/>
        <a:lstStyle/>
        <a:p>
          <a:endParaRPr lang="en-US"/>
        </a:p>
      </dgm:t>
    </dgm:pt>
    <dgm:pt modelId="{A4BDE0EC-CD95-4076-BA65-8A48E563865A}">
      <dgm:prSet/>
      <dgm:spPr/>
      <dgm:t>
        <a:bodyPr/>
        <a:lstStyle/>
        <a:p>
          <a:r>
            <a:rPr lang="en-US"/>
            <a:t>Asking experts their opinions</a:t>
          </a:r>
        </a:p>
      </dgm:t>
    </dgm:pt>
    <dgm:pt modelId="{E3A3D273-6E9A-4E97-95F4-4BF19712D76B}" type="parTrans" cxnId="{FAAAEC7A-3E2E-4971-AAF3-0769B84DCF91}">
      <dgm:prSet/>
      <dgm:spPr/>
      <dgm:t>
        <a:bodyPr/>
        <a:lstStyle/>
        <a:p>
          <a:endParaRPr lang="en-US"/>
        </a:p>
      </dgm:t>
    </dgm:pt>
    <dgm:pt modelId="{99767BCA-9272-4EBA-941E-385A72B4F303}" type="sibTrans" cxnId="{FAAAEC7A-3E2E-4971-AAF3-0769B84DCF91}">
      <dgm:prSet/>
      <dgm:spPr/>
      <dgm:t>
        <a:bodyPr/>
        <a:lstStyle/>
        <a:p>
          <a:endParaRPr lang="en-US"/>
        </a:p>
      </dgm:t>
    </dgm:pt>
    <dgm:pt modelId="{4E485897-94CB-4D67-8EB2-1CCDA2D2E95D}">
      <dgm:prSet/>
      <dgm:spPr/>
      <dgm:t>
        <a:bodyPr/>
        <a:lstStyle/>
        <a:p>
          <a:r>
            <a:rPr lang="en-US"/>
            <a:t>Testing</a:t>
          </a:r>
        </a:p>
      </dgm:t>
    </dgm:pt>
    <dgm:pt modelId="{82D33F10-D73E-4077-8E16-C258A8480BD2}" type="parTrans" cxnId="{CB55086A-A6C4-4C54-AF3C-F971A8EA80E6}">
      <dgm:prSet/>
      <dgm:spPr/>
      <dgm:t>
        <a:bodyPr/>
        <a:lstStyle/>
        <a:p>
          <a:endParaRPr lang="en-US"/>
        </a:p>
      </dgm:t>
    </dgm:pt>
    <dgm:pt modelId="{045BC3A4-3869-43F5-9821-C351BA3B5D7A}" type="sibTrans" cxnId="{CB55086A-A6C4-4C54-AF3C-F971A8EA80E6}">
      <dgm:prSet/>
      <dgm:spPr/>
      <dgm:t>
        <a:bodyPr/>
        <a:lstStyle/>
        <a:p>
          <a:endParaRPr lang="en-US"/>
        </a:p>
      </dgm:t>
    </dgm:pt>
    <dgm:pt modelId="{2EE643FB-6D0A-4FAE-BA9A-76456EB294FE}">
      <dgm:prSet/>
      <dgm:spPr/>
      <dgm:t>
        <a:bodyPr/>
        <a:lstStyle/>
        <a:p>
          <a:r>
            <a:rPr lang="en-US"/>
            <a:t>Testing user’s performance</a:t>
          </a:r>
        </a:p>
      </dgm:t>
    </dgm:pt>
    <dgm:pt modelId="{B841FA92-68AB-47D6-AB83-B30CA4AEDA25}" type="parTrans" cxnId="{26212B30-9DCB-418C-9EDE-3761E3CE98E8}">
      <dgm:prSet/>
      <dgm:spPr/>
      <dgm:t>
        <a:bodyPr/>
        <a:lstStyle/>
        <a:p>
          <a:endParaRPr lang="en-US"/>
        </a:p>
      </dgm:t>
    </dgm:pt>
    <dgm:pt modelId="{E55EB0B6-C886-44D8-B75D-19F9552FC82E}" type="sibTrans" cxnId="{26212B30-9DCB-418C-9EDE-3761E3CE98E8}">
      <dgm:prSet/>
      <dgm:spPr/>
      <dgm:t>
        <a:bodyPr/>
        <a:lstStyle/>
        <a:p>
          <a:endParaRPr lang="en-US"/>
        </a:p>
      </dgm:t>
    </dgm:pt>
    <dgm:pt modelId="{162927B9-4105-4421-A79F-57932845EDD4}">
      <dgm:prSet/>
      <dgm:spPr/>
      <dgm:t>
        <a:bodyPr/>
        <a:lstStyle/>
        <a:p>
          <a:r>
            <a:rPr lang="en-US"/>
            <a:t>Modeling</a:t>
          </a:r>
        </a:p>
      </dgm:t>
    </dgm:pt>
    <dgm:pt modelId="{ED673AE7-FBEF-4B48-9DBE-B71D03255A38}" type="parTrans" cxnId="{23BBCE49-8BFF-4934-843C-47B383A4CBF5}">
      <dgm:prSet/>
      <dgm:spPr/>
      <dgm:t>
        <a:bodyPr/>
        <a:lstStyle/>
        <a:p>
          <a:endParaRPr lang="en-US"/>
        </a:p>
      </dgm:t>
    </dgm:pt>
    <dgm:pt modelId="{CE58B38B-AEE2-402E-AF72-4D3AE0816185}" type="sibTrans" cxnId="{23BBCE49-8BFF-4934-843C-47B383A4CBF5}">
      <dgm:prSet/>
      <dgm:spPr/>
      <dgm:t>
        <a:bodyPr/>
        <a:lstStyle/>
        <a:p>
          <a:endParaRPr lang="en-US"/>
        </a:p>
      </dgm:t>
    </dgm:pt>
    <dgm:pt modelId="{1A790DBD-F800-4D03-9294-4BBEBCED5672}">
      <dgm:prSet/>
      <dgm:spPr/>
      <dgm:t>
        <a:bodyPr/>
        <a:lstStyle/>
        <a:p>
          <a:r>
            <a:rPr lang="en-US"/>
            <a:t>Modeling users’ task performance to predict the efficacy of a user interface</a:t>
          </a:r>
        </a:p>
      </dgm:t>
    </dgm:pt>
    <dgm:pt modelId="{FEB34232-F6ED-4665-B1AB-017D3B6DC269}" type="parTrans" cxnId="{662F4CFE-7AEB-4650-AE19-DF495DB512D8}">
      <dgm:prSet/>
      <dgm:spPr/>
      <dgm:t>
        <a:bodyPr/>
        <a:lstStyle/>
        <a:p>
          <a:endParaRPr lang="en-US"/>
        </a:p>
      </dgm:t>
    </dgm:pt>
    <dgm:pt modelId="{97668584-40EC-4E7C-96DD-BD6898E31BC3}" type="sibTrans" cxnId="{662F4CFE-7AEB-4650-AE19-DF495DB512D8}">
      <dgm:prSet/>
      <dgm:spPr/>
      <dgm:t>
        <a:bodyPr/>
        <a:lstStyle/>
        <a:p>
          <a:endParaRPr lang="en-US"/>
        </a:p>
      </dgm:t>
    </dgm:pt>
    <dgm:pt modelId="{85547463-8D15-4215-AA2F-E3AC00542FC5}" type="pres">
      <dgm:prSet presAssocID="{0EEB2CED-F85B-4E66-9419-81017D72E4F3}" presName="Name0" presStyleCnt="0">
        <dgm:presLayoutVars>
          <dgm:dir/>
          <dgm:animLvl val="lvl"/>
          <dgm:resizeHandles val="exact"/>
        </dgm:presLayoutVars>
      </dgm:prSet>
      <dgm:spPr/>
    </dgm:pt>
    <dgm:pt modelId="{3D61A543-A68D-4A4C-9E6C-D4CBA21F91CE}" type="pres">
      <dgm:prSet presAssocID="{281974E8-E54B-499C-ADF8-CFC0DA7C7BD4}" presName="linNode" presStyleCnt="0"/>
      <dgm:spPr/>
    </dgm:pt>
    <dgm:pt modelId="{0C43B35C-DE8B-491E-9159-A0A252FD5C69}" type="pres">
      <dgm:prSet presAssocID="{281974E8-E54B-499C-ADF8-CFC0DA7C7BD4}" presName="parentText" presStyleLbl="alignNode1" presStyleIdx="0" presStyleCnt="5">
        <dgm:presLayoutVars>
          <dgm:chMax val="1"/>
          <dgm:bulletEnabled/>
        </dgm:presLayoutVars>
      </dgm:prSet>
      <dgm:spPr/>
    </dgm:pt>
    <dgm:pt modelId="{33A3EC00-102F-4881-9CED-3CB86EDFABEC}" type="pres">
      <dgm:prSet presAssocID="{281974E8-E54B-499C-ADF8-CFC0DA7C7BD4}" presName="descendantText" presStyleLbl="alignAccFollowNode1" presStyleIdx="0" presStyleCnt="5">
        <dgm:presLayoutVars>
          <dgm:bulletEnabled/>
        </dgm:presLayoutVars>
      </dgm:prSet>
      <dgm:spPr/>
    </dgm:pt>
    <dgm:pt modelId="{F1200E1F-7A72-4043-8B56-F05FB9AAB5D4}" type="pres">
      <dgm:prSet presAssocID="{2BDE875C-D0A9-4851-9411-B14F0024BA13}" presName="sp" presStyleCnt="0"/>
      <dgm:spPr/>
    </dgm:pt>
    <dgm:pt modelId="{A3200188-E70A-4290-8E98-48453C4A55DE}" type="pres">
      <dgm:prSet presAssocID="{AE5151D3-704F-43F8-AAD9-E68E602E426C}" presName="linNode" presStyleCnt="0"/>
      <dgm:spPr/>
    </dgm:pt>
    <dgm:pt modelId="{FBEDFDB7-7920-4242-9574-7B4D86178BCE}" type="pres">
      <dgm:prSet presAssocID="{AE5151D3-704F-43F8-AAD9-E68E602E426C}" presName="parentText" presStyleLbl="alignNode1" presStyleIdx="1" presStyleCnt="5">
        <dgm:presLayoutVars>
          <dgm:chMax val="1"/>
          <dgm:bulletEnabled/>
        </dgm:presLayoutVars>
      </dgm:prSet>
      <dgm:spPr/>
    </dgm:pt>
    <dgm:pt modelId="{54C67648-E9DA-46BC-ADD4-FE9FDB732683}" type="pres">
      <dgm:prSet presAssocID="{AE5151D3-704F-43F8-AAD9-E68E602E426C}" presName="descendantText" presStyleLbl="alignAccFollowNode1" presStyleIdx="1" presStyleCnt="5">
        <dgm:presLayoutVars>
          <dgm:bulletEnabled/>
        </dgm:presLayoutVars>
      </dgm:prSet>
      <dgm:spPr/>
    </dgm:pt>
    <dgm:pt modelId="{8456B9E0-C4C0-40ED-9499-B2CFA1BA31EA}" type="pres">
      <dgm:prSet presAssocID="{AAB9C6F3-8735-4967-984F-F59BA8E92BB4}" presName="sp" presStyleCnt="0"/>
      <dgm:spPr/>
    </dgm:pt>
    <dgm:pt modelId="{ADB5CEA9-26B4-4853-A87B-4AC6D3B4F717}" type="pres">
      <dgm:prSet presAssocID="{4A60ABA0-7A31-4669-8BA4-1F73618730A7}" presName="linNode" presStyleCnt="0"/>
      <dgm:spPr/>
    </dgm:pt>
    <dgm:pt modelId="{B68A9DCB-CBCA-4564-83A8-439A08BD3ADB}" type="pres">
      <dgm:prSet presAssocID="{4A60ABA0-7A31-4669-8BA4-1F73618730A7}" presName="parentText" presStyleLbl="alignNode1" presStyleIdx="2" presStyleCnt="5">
        <dgm:presLayoutVars>
          <dgm:chMax val="1"/>
          <dgm:bulletEnabled/>
        </dgm:presLayoutVars>
      </dgm:prSet>
      <dgm:spPr/>
    </dgm:pt>
    <dgm:pt modelId="{0C670567-E33E-48A8-9F15-2AA30E8ECCDD}" type="pres">
      <dgm:prSet presAssocID="{4A60ABA0-7A31-4669-8BA4-1F73618730A7}" presName="descendantText" presStyleLbl="alignAccFollowNode1" presStyleIdx="2" presStyleCnt="5">
        <dgm:presLayoutVars>
          <dgm:bulletEnabled/>
        </dgm:presLayoutVars>
      </dgm:prSet>
      <dgm:spPr/>
    </dgm:pt>
    <dgm:pt modelId="{3FF9B726-D453-48D2-A4FB-DDA552E0BA05}" type="pres">
      <dgm:prSet presAssocID="{F1F1280B-55CC-4FF5-B3D9-25F4AB75ACCD}" presName="sp" presStyleCnt="0"/>
      <dgm:spPr/>
    </dgm:pt>
    <dgm:pt modelId="{60CA2C92-CC98-450A-ABDE-21F0254DE8AA}" type="pres">
      <dgm:prSet presAssocID="{4E485897-94CB-4D67-8EB2-1CCDA2D2E95D}" presName="linNode" presStyleCnt="0"/>
      <dgm:spPr/>
    </dgm:pt>
    <dgm:pt modelId="{A2672DD4-8AF7-4D5D-B519-234944DD374E}" type="pres">
      <dgm:prSet presAssocID="{4E485897-94CB-4D67-8EB2-1CCDA2D2E95D}" presName="parentText" presStyleLbl="alignNode1" presStyleIdx="3" presStyleCnt="5">
        <dgm:presLayoutVars>
          <dgm:chMax val="1"/>
          <dgm:bulletEnabled/>
        </dgm:presLayoutVars>
      </dgm:prSet>
      <dgm:spPr/>
    </dgm:pt>
    <dgm:pt modelId="{0BF0FB20-B66A-47D1-BDAB-49A27F776558}" type="pres">
      <dgm:prSet presAssocID="{4E485897-94CB-4D67-8EB2-1CCDA2D2E95D}" presName="descendantText" presStyleLbl="alignAccFollowNode1" presStyleIdx="3" presStyleCnt="5">
        <dgm:presLayoutVars>
          <dgm:bulletEnabled/>
        </dgm:presLayoutVars>
      </dgm:prSet>
      <dgm:spPr/>
    </dgm:pt>
    <dgm:pt modelId="{05808FD5-327B-4694-9424-5E73539B6B83}" type="pres">
      <dgm:prSet presAssocID="{045BC3A4-3869-43F5-9821-C351BA3B5D7A}" presName="sp" presStyleCnt="0"/>
      <dgm:spPr/>
    </dgm:pt>
    <dgm:pt modelId="{A7782AEA-E5B7-4C82-81ED-B2EBEE3E34F2}" type="pres">
      <dgm:prSet presAssocID="{162927B9-4105-4421-A79F-57932845EDD4}" presName="linNode" presStyleCnt="0"/>
      <dgm:spPr/>
    </dgm:pt>
    <dgm:pt modelId="{932FE27C-A123-4C7F-8F11-5728CDE16D9B}" type="pres">
      <dgm:prSet presAssocID="{162927B9-4105-4421-A79F-57932845EDD4}" presName="parentText" presStyleLbl="alignNode1" presStyleIdx="4" presStyleCnt="5">
        <dgm:presLayoutVars>
          <dgm:chMax val="1"/>
          <dgm:bulletEnabled/>
        </dgm:presLayoutVars>
      </dgm:prSet>
      <dgm:spPr/>
    </dgm:pt>
    <dgm:pt modelId="{2E67AA77-9BA1-4E05-A17F-A38A995863C6}" type="pres">
      <dgm:prSet presAssocID="{162927B9-4105-4421-A79F-57932845EDD4}" presName="descendantText" presStyleLbl="alignAccFollowNode1" presStyleIdx="4" presStyleCnt="5">
        <dgm:presLayoutVars>
          <dgm:bulletEnabled/>
        </dgm:presLayoutVars>
      </dgm:prSet>
      <dgm:spPr/>
    </dgm:pt>
  </dgm:ptLst>
  <dgm:cxnLst>
    <dgm:cxn modelId="{EE6B9F0A-8E1E-4E1B-9C49-34248733313A}" type="presOf" srcId="{4A60ABA0-7A31-4669-8BA4-1F73618730A7}" destId="{B68A9DCB-CBCA-4564-83A8-439A08BD3ADB}" srcOrd="0" destOrd="0" presId="urn:microsoft.com/office/officeart/2016/7/layout/VerticalSolidActionList"/>
    <dgm:cxn modelId="{4FD1CC12-985D-4345-A568-DF0933E3B720}" type="presOf" srcId="{0EEB2CED-F85B-4E66-9419-81017D72E4F3}" destId="{85547463-8D15-4215-AA2F-E3AC00542FC5}" srcOrd="0" destOrd="0" presId="urn:microsoft.com/office/officeart/2016/7/layout/VerticalSolidActionList"/>
    <dgm:cxn modelId="{24CB541D-9364-4B23-9051-C7A75460458B}" srcId="{AE5151D3-704F-43F8-AAD9-E68E602E426C}" destId="{3B6877AF-DB43-44EC-8094-3498D349FA6E}" srcOrd="0" destOrd="0" parTransId="{EC108CD9-CF20-41DE-A901-B32C31532309}" sibTransId="{D5146E19-5D12-4E67-BC6F-2D4BB22949E8}"/>
    <dgm:cxn modelId="{45B1291F-F3A7-4AB6-9882-24F492254CC4}" type="presOf" srcId="{4E485897-94CB-4D67-8EB2-1CCDA2D2E95D}" destId="{A2672DD4-8AF7-4D5D-B519-234944DD374E}" srcOrd="0" destOrd="0" presId="urn:microsoft.com/office/officeart/2016/7/layout/VerticalSolidActionList"/>
    <dgm:cxn modelId="{26212B30-9DCB-418C-9EDE-3761E3CE98E8}" srcId="{4E485897-94CB-4D67-8EB2-1CCDA2D2E95D}" destId="{2EE643FB-6D0A-4FAE-BA9A-76456EB294FE}" srcOrd="0" destOrd="0" parTransId="{B841FA92-68AB-47D6-AB83-B30CA4AEDA25}" sibTransId="{E55EB0B6-C886-44D8-B75D-19F9552FC82E}"/>
    <dgm:cxn modelId="{D300DD33-04BB-4A34-9BA7-4B91332F3111}" type="presOf" srcId="{A4BDE0EC-CD95-4076-BA65-8A48E563865A}" destId="{0C670567-E33E-48A8-9F15-2AA30E8ECCDD}" srcOrd="0" destOrd="0" presId="urn:microsoft.com/office/officeart/2016/7/layout/VerticalSolidActionList"/>
    <dgm:cxn modelId="{23BBCE49-8BFF-4934-843C-47B383A4CBF5}" srcId="{0EEB2CED-F85B-4E66-9419-81017D72E4F3}" destId="{162927B9-4105-4421-A79F-57932845EDD4}" srcOrd="4" destOrd="0" parTransId="{ED673AE7-FBEF-4B48-9DBE-B71D03255A38}" sibTransId="{CE58B38B-AEE2-402E-AF72-4D3AE0816185}"/>
    <dgm:cxn modelId="{CB55086A-A6C4-4C54-AF3C-F971A8EA80E6}" srcId="{0EEB2CED-F85B-4E66-9419-81017D72E4F3}" destId="{4E485897-94CB-4D67-8EB2-1CCDA2D2E95D}" srcOrd="3" destOrd="0" parTransId="{82D33F10-D73E-4077-8E16-C258A8480BD2}" sibTransId="{045BC3A4-3869-43F5-9821-C351BA3B5D7A}"/>
    <dgm:cxn modelId="{F83A3A4F-29E9-41DE-A29C-A7E3E22C1829}" type="presOf" srcId="{3B6877AF-DB43-44EC-8094-3498D349FA6E}" destId="{54C67648-E9DA-46BC-ADD4-FE9FDB732683}" srcOrd="0" destOrd="0" presId="urn:microsoft.com/office/officeart/2016/7/layout/VerticalSolidActionList"/>
    <dgm:cxn modelId="{9A2D1655-5DE5-449E-A4BC-3CEB7AEC2246}" type="presOf" srcId="{708A946D-D21B-40E8-9917-904603FA0499}" destId="{33A3EC00-102F-4881-9CED-3CB86EDFABEC}" srcOrd="0" destOrd="0" presId="urn:microsoft.com/office/officeart/2016/7/layout/VerticalSolidActionList"/>
    <dgm:cxn modelId="{04CFE656-DC07-4607-B885-03ADDC77F03F}" srcId="{281974E8-E54B-499C-ADF8-CFC0DA7C7BD4}" destId="{708A946D-D21B-40E8-9917-904603FA0499}" srcOrd="0" destOrd="0" parTransId="{2810EE29-C034-4A08-AFB7-B8DBDD760A95}" sibTransId="{191F4ECD-1DB8-451A-8238-74B6CBF1C102}"/>
    <dgm:cxn modelId="{FAAAEC7A-3E2E-4971-AAF3-0769B84DCF91}" srcId="{4A60ABA0-7A31-4669-8BA4-1F73618730A7}" destId="{A4BDE0EC-CD95-4076-BA65-8A48E563865A}" srcOrd="0" destOrd="0" parTransId="{E3A3D273-6E9A-4E97-95F4-4BF19712D76B}" sibTransId="{99767BCA-9272-4EBA-941E-385A72B4F303}"/>
    <dgm:cxn modelId="{8E823481-9DE1-4436-AEC4-79D71F6166E4}" type="presOf" srcId="{1A790DBD-F800-4D03-9294-4BBEBCED5672}" destId="{2E67AA77-9BA1-4E05-A17F-A38A995863C6}" srcOrd="0" destOrd="0" presId="urn:microsoft.com/office/officeart/2016/7/layout/VerticalSolidActionList"/>
    <dgm:cxn modelId="{5B1605AF-E73A-4C02-8343-3FB0523BEB1F}" srcId="{0EEB2CED-F85B-4E66-9419-81017D72E4F3}" destId="{4A60ABA0-7A31-4669-8BA4-1F73618730A7}" srcOrd="2" destOrd="0" parTransId="{1CEC088C-ADE7-4A2C-8E16-663D6EA894A0}" sibTransId="{F1F1280B-55CC-4FF5-B3D9-25F4AB75ACCD}"/>
    <dgm:cxn modelId="{BDF90DD1-F82B-4620-AC9C-65A7C783E250}" type="presOf" srcId="{281974E8-E54B-499C-ADF8-CFC0DA7C7BD4}" destId="{0C43B35C-DE8B-491E-9159-A0A252FD5C69}" srcOrd="0" destOrd="0" presId="urn:microsoft.com/office/officeart/2016/7/layout/VerticalSolidActionList"/>
    <dgm:cxn modelId="{09B87BD7-FAC6-4142-A310-F08ED1FE1207}" srcId="{0EEB2CED-F85B-4E66-9419-81017D72E4F3}" destId="{281974E8-E54B-499C-ADF8-CFC0DA7C7BD4}" srcOrd="0" destOrd="0" parTransId="{58A02624-B35A-4B21-9DB4-0F2C9DFF26D7}" sibTransId="{2BDE875C-D0A9-4851-9411-B14F0024BA13}"/>
    <dgm:cxn modelId="{B18E28D9-1252-4319-88E1-24009B2CE22A}" type="presOf" srcId="{AE5151D3-704F-43F8-AAD9-E68E602E426C}" destId="{FBEDFDB7-7920-4242-9574-7B4D86178BCE}" srcOrd="0" destOrd="0" presId="urn:microsoft.com/office/officeart/2016/7/layout/VerticalSolidActionList"/>
    <dgm:cxn modelId="{49AACFE0-CEC2-402A-B98C-0295175D727D}" type="presOf" srcId="{2EE643FB-6D0A-4FAE-BA9A-76456EB294FE}" destId="{0BF0FB20-B66A-47D1-BDAB-49A27F776558}" srcOrd="0" destOrd="0" presId="urn:microsoft.com/office/officeart/2016/7/layout/VerticalSolidActionList"/>
    <dgm:cxn modelId="{358901E3-4C5A-4484-906D-96B269C644C1}" srcId="{0EEB2CED-F85B-4E66-9419-81017D72E4F3}" destId="{AE5151D3-704F-43F8-AAD9-E68E602E426C}" srcOrd="1" destOrd="0" parTransId="{F262E3AC-F54A-410A-85BD-23FECB69B365}" sibTransId="{AAB9C6F3-8735-4967-984F-F59BA8E92BB4}"/>
    <dgm:cxn modelId="{A0AE4FE6-73BC-443B-89A2-995EDB83E201}" type="presOf" srcId="{162927B9-4105-4421-A79F-57932845EDD4}" destId="{932FE27C-A123-4C7F-8F11-5728CDE16D9B}" srcOrd="0" destOrd="0" presId="urn:microsoft.com/office/officeart/2016/7/layout/VerticalSolidActionList"/>
    <dgm:cxn modelId="{662F4CFE-7AEB-4650-AE19-DF495DB512D8}" srcId="{162927B9-4105-4421-A79F-57932845EDD4}" destId="{1A790DBD-F800-4D03-9294-4BBEBCED5672}" srcOrd="0" destOrd="0" parTransId="{FEB34232-F6ED-4665-B1AB-017D3B6DC269}" sibTransId="{97668584-40EC-4E7C-96DD-BD6898E31BC3}"/>
    <dgm:cxn modelId="{351467BD-BD65-4B85-AC5A-C92D15B82CF2}" type="presParOf" srcId="{85547463-8D15-4215-AA2F-E3AC00542FC5}" destId="{3D61A543-A68D-4A4C-9E6C-D4CBA21F91CE}" srcOrd="0" destOrd="0" presId="urn:microsoft.com/office/officeart/2016/7/layout/VerticalSolidActionList"/>
    <dgm:cxn modelId="{43BFCBF0-BE0A-4CCA-882F-4A6D596747A0}" type="presParOf" srcId="{3D61A543-A68D-4A4C-9E6C-D4CBA21F91CE}" destId="{0C43B35C-DE8B-491E-9159-A0A252FD5C69}" srcOrd="0" destOrd="0" presId="urn:microsoft.com/office/officeart/2016/7/layout/VerticalSolidActionList"/>
    <dgm:cxn modelId="{F58EBFED-90E0-4E03-81CD-FE9C7B29DCC9}" type="presParOf" srcId="{3D61A543-A68D-4A4C-9E6C-D4CBA21F91CE}" destId="{33A3EC00-102F-4881-9CED-3CB86EDFABEC}" srcOrd="1" destOrd="0" presId="urn:microsoft.com/office/officeart/2016/7/layout/VerticalSolidActionList"/>
    <dgm:cxn modelId="{9EE16B8F-900F-4359-AB02-767260067BFC}" type="presParOf" srcId="{85547463-8D15-4215-AA2F-E3AC00542FC5}" destId="{F1200E1F-7A72-4043-8B56-F05FB9AAB5D4}" srcOrd="1" destOrd="0" presId="urn:microsoft.com/office/officeart/2016/7/layout/VerticalSolidActionList"/>
    <dgm:cxn modelId="{C5E04F73-F3F8-4A09-A238-5BF654D06B57}" type="presParOf" srcId="{85547463-8D15-4215-AA2F-E3AC00542FC5}" destId="{A3200188-E70A-4290-8E98-48453C4A55DE}" srcOrd="2" destOrd="0" presId="urn:microsoft.com/office/officeart/2016/7/layout/VerticalSolidActionList"/>
    <dgm:cxn modelId="{C05087E8-5156-4A8A-8170-D28B469AD7A3}" type="presParOf" srcId="{A3200188-E70A-4290-8E98-48453C4A55DE}" destId="{FBEDFDB7-7920-4242-9574-7B4D86178BCE}" srcOrd="0" destOrd="0" presId="urn:microsoft.com/office/officeart/2016/7/layout/VerticalSolidActionList"/>
    <dgm:cxn modelId="{F1E00D19-C12C-4C2A-B3D6-352D99AB6A03}" type="presParOf" srcId="{A3200188-E70A-4290-8E98-48453C4A55DE}" destId="{54C67648-E9DA-46BC-ADD4-FE9FDB732683}" srcOrd="1" destOrd="0" presId="urn:microsoft.com/office/officeart/2016/7/layout/VerticalSolidActionList"/>
    <dgm:cxn modelId="{79840A5F-887C-4D07-BF6A-1910372C6CCF}" type="presParOf" srcId="{85547463-8D15-4215-AA2F-E3AC00542FC5}" destId="{8456B9E0-C4C0-40ED-9499-B2CFA1BA31EA}" srcOrd="3" destOrd="0" presId="urn:microsoft.com/office/officeart/2016/7/layout/VerticalSolidActionList"/>
    <dgm:cxn modelId="{4FCA024F-6375-4B81-AE95-5F17AE91F2FC}" type="presParOf" srcId="{85547463-8D15-4215-AA2F-E3AC00542FC5}" destId="{ADB5CEA9-26B4-4853-A87B-4AC6D3B4F717}" srcOrd="4" destOrd="0" presId="urn:microsoft.com/office/officeart/2016/7/layout/VerticalSolidActionList"/>
    <dgm:cxn modelId="{C7AAA261-FBD7-43AE-99E0-6E993D564B9A}" type="presParOf" srcId="{ADB5CEA9-26B4-4853-A87B-4AC6D3B4F717}" destId="{B68A9DCB-CBCA-4564-83A8-439A08BD3ADB}" srcOrd="0" destOrd="0" presId="urn:microsoft.com/office/officeart/2016/7/layout/VerticalSolidActionList"/>
    <dgm:cxn modelId="{09BE7573-08C7-4BA8-B0ED-7D22F8C24951}" type="presParOf" srcId="{ADB5CEA9-26B4-4853-A87B-4AC6D3B4F717}" destId="{0C670567-E33E-48A8-9F15-2AA30E8ECCDD}" srcOrd="1" destOrd="0" presId="urn:microsoft.com/office/officeart/2016/7/layout/VerticalSolidActionList"/>
    <dgm:cxn modelId="{7C9B0631-C517-4A8D-9E86-C578D6613E64}" type="presParOf" srcId="{85547463-8D15-4215-AA2F-E3AC00542FC5}" destId="{3FF9B726-D453-48D2-A4FB-DDA552E0BA05}" srcOrd="5" destOrd="0" presId="urn:microsoft.com/office/officeart/2016/7/layout/VerticalSolidActionList"/>
    <dgm:cxn modelId="{2B6B4B38-FFB9-49E4-A1DB-41DB150BA285}" type="presParOf" srcId="{85547463-8D15-4215-AA2F-E3AC00542FC5}" destId="{60CA2C92-CC98-450A-ABDE-21F0254DE8AA}" srcOrd="6" destOrd="0" presId="urn:microsoft.com/office/officeart/2016/7/layout/VerticalSolidActionList"/>
    <dgm:cxn modelId="{B80E7E68-0F1E-4DA4-9C92-977DB4FD340F}" type="presParOf" srcId="{60CA2C92-CC98-450A-ABDE-21F0254DE8AA}" destId="{A2672DD4-8AF7-4D5D-B519-234944DD374E}" srcOrd="0" destOrd="0" presId="urn:microsoft.com/office/officeart/2016/7/layout/VerticalSolidActionList"/>
    <dgm:cxn modelId="{4E1B3059-4DBC-494B-B480-BF41F0525CC9}" type="presParOf" srcId="{60CA2C92-CC98-450A-ABDE-21F0254DE8AA}" destId="{0BF0FB20-B66A-47D1-BDAB-49A27F776558}" srcOrd="1" destOrd="0" presId="urn:microsoft.com/office/officeart/2016/7/layout/VerticalSolidActionList"/>
    <dgm:cxn modelId="{C4BDB2BB-5F14-4E86-B53B-5256001A870D}" type="presParOf" srcId="{85547463-8D15-4215-AA2F-E3AC00542FC5}" destId="{05808FD5-327B-4694-9424-5E73539B6B83}" srcOrd="7" destOrd="0" presId="urn:microsoft.com/office/officeart/2016/7/layout/VerticalSolidActionList"/>
    <dgm:cxn modelId="{A84BB6AE-916E-4886-9B26-8AE7BEC3795D}" type="presParOf" srcId="{85547463-8D15-4215-AA2F-E3AC00542FC5}" destId="{A7782AEA-E5B7-4C82-81ED-B2EBEE3E34F2}" srcOrd="8" destOrd="0" presId="urn:microsoft.com/office/officeart/2016/7/layout/VerticalSolidActionList"/>
    <dgm:cxn modelId="{FAEC1E34-F0C4-4E2E-AC1D-DD561BEBE52A}" type="presParOf" srcId="{A7782AEA-E5B7-4C82-81ED-B2EBEE3E34F2}" destId="{932FE27C-A123-4C7F-8F11-5728CDE16D9B}" srcOrd="0" destOrd="0" presId="urn:microsoft.com/office/officeart/2016/7/layout/VerticalSolidActionList"/>
    <dgm:cxn modelId="{036DA021-D3FD-4FA8-991D-18F2B858ABE3}" type="presParOf" srcId="{A7782AEA-E5B7-4C82-81ED-B2EBEE3E34F2}" destId="{2E67AA77-9BA1-4E05-A17F-A38A995863C6}" srcOrd="1" destOrd="0" presId="urn:microsoft.com/office/officeart/2016/7/layout/VerticalSolid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E0F1E5-C3A8-49AE-AEC6-FBEFC45F5971}">
      <dsp:nvSpPr>
        <dsp:cNvPr id="0" name=""/>
        <dsp:cNvSpPr/>
      </dsp:nvSpPr>
      <dsp:spPr>
        <a:xfrm>
          <a:off x="0" y="168101"/>
          <a:ext cx="2430363" cy="1458218"/>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Adanya perdebatan tentang penilaian sebuah tampilan</a:t>
          </a:r>
        </a:p>
      </dsp:txBody>
      <dsp:txXfrm>
        <a:off x="0" y="168101"/>
        <a:ext cx="2430363" cy="1458218"/>
      </dsp:txXfrm>
    </dsp:sp>
    <dsp:sp modelId="{077A5207-524B-4DFD-BE4A-A39EBFEAC7EC}">
      <dsp:nvSpPr>
        <dsp:cNvPr id="0" name=""/>
        <dsp:cNvSpPr/>
      </dsp:nvSpPr>
      <dsp:spPr>
        <a:xfrm>
          <a:off x="2673399" y="168101"/>
          <a:ext cx="2430363" cy="1458218"/>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Ada yang mengatakan </a:t>
          </a:r>
          <a:r>
            <a:rPr lang="ja-JP" sz="1500" kern="1200"/>
            <a:t>“</a:t>
          </a:r>
          <a:r>
            <a:rPr lang="en-US" sz="1500" kern="1200"/>
            <a:t>BAGUS</a:t>
          </a:r>
          <a:r>
            <a:rPr lang="ja-JP" sz="1500" kern="1200"/>
            <a:t>”</a:t>
          </a:r>
          <a:r>
            <a:rPr lang="en-US" sz="1500" kern="1200"/>
            <a:t>, </a:t>
          </a:r>
          <a:r>
            <a:rPr lang="ja-JP" sz="1500" kern="1200"/>
            <a:t>“</a:t>
          </a:r>
          <a:r>
            <a:rPr lang="en-US" sz="1500" kern="1200"/>
            <a:t>SEDANG</a:t>
          </a:r>
          <a:r>
            <a:rPr lang="ja-JP" sz="1500" kern="1200"/>
            <a:t>”</a:t>
          </a:r>
          <a:r>
            <a:rPr lang="en-US" sz="1500" kern="1200"/>
            <a:t>, atau </a:t>
          </a:r>
          <a:r>
            <a:rPr lang="ja-JP" sz="1500" kern="1200"/>
            <a:t>“</a:t>
          </a:r>
          <a:r>
            <a:rPr lang="en-US" sz="1500" kern="1200"/>
            <a:t>JELEK</a:t>
          </a:r>
          <a:r>
            <a:rPr lang="ja-JP" sz="1500" kern="1200"/>
            <a:t>”</a:t>
          </a:r>
          <a:endParaRPr lang="en-US" sz="1500" kern="1200"/>
        </a:p>
      </dsp:txBody>
      <dsp:txXfrm>
        <a:off x="2673399" y="168101"/>
        <a:ext cx="2430363" cy="1458218"/>
      </dsp:txXfrm>
    </dsp:sp>
    <dsp:sp modelId="{EDD5883B-BDB3-4858-BAB6-109FF2E1E2E0}">
      <dsp:nvSpPr>
        <dsp:cNvPr id="0" name=""/>
        <dsp:cNvSpPr/>
      </dsp:nvSpPr>
      <dsp:spPr>
        <a:xfrm>
          <a:off x="5346799" y="168101"/>
          <a:ext cx="2430363" cy="1458218"/>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Adanya asumsi bahwa selama suatu software dapat digunakan, maka itu sudah cukup bagus</a:t>
          </a:r>
        </a:p>
      </dsp:txBody>
      <dsp:txXfrm>
        <a:off x="5346799" y="168101"/>
        <a:ext cx="2430363" cy="1458218"/>
      </dsp:txXfrm>
    </dsp:sp>
    <dsp:sp modelId="{24525CE9-BEE6-4F3C-8BE7-C2BC213A531A}">
      <dsp:nvSpPr>
        <dsp:cNvPr id="0" name=""/>
        <dsp:cNvSpPr/>
      </dsp:nvSpPr>
      <dsp:spPr>
        <a:xfrm>
          <a:off x="1336699" y="1869355"/>
          <a:ext cx="2430363" cy="1458218"/>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Kegiatan evaluasi suatu software atau tampilan merupakan kegiatan yang dihindari karena akan menambah waktu pengembangan dan biaya</a:t>
          </a:r>
        </a:p>
      </dsp:txBody>
      <dsp:txXfrm>
        <a:off x="1336699" y="1869355"/>
        <a:ext cx="2430363" cy="1458218"/>
      </dsp:txXfrm>
    </dsp:sp>
    <dsp:sp modelId="{8759749F-C7ED-428D-894B-A882884628CC}">
      <dsp:nvSpPr>
        <dsp:cNvPr id="0" name=""/>
        <dsp:cNvSpPr/>
      </dsp:nvSpPr>
      <dsp:spPr>
        <a:xfrm>
          <a:off x="4010099" y="1869355"/>
          <a:ext cx="2430363" cy="1458218"/>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Kegiatan evaluasi merupakan sesuatu yang sangat penting karena desainer dapat mengetahui apakah karyanya berguna dan diinginkan oleh user</a:t>
          </a:r>
        </a:p>
      </dsp:txBody>
      <dsp:txXfrm>
        <a:off x="4010099" y="1869355"/>
        <a:ext cx="2430363" cy="14582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A6ABD2-1467-4C1F-9D5E-26949C7EA314}">
      <dsp:nvSpPr>
        <dsp:cNvPr id="0" name=""/>
        <dsp:cNvSpPr/>
      </dsp:nvSpPr>
      <dsp:spPr>
        <a:xfrm>
          <a:off x="1004" y="523651"/>
          <a:ext cx="3917900" cy="2350740"/>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Evaluasi adalah sebuah proses yang secara sistematis mengumpulkan data yang menginformasikan kepada kita tentang pendapat seseorang atau sekelompok user mengenai pengalamannnya menggunakan sebuah produk untuk sebuah tugas tertentu dalam sebuah lingkungan tertentu</a:t>
          </a:r>
        </a:p>
      </dsp:txBody>
      <dsp:txXfrm>
        <a:off x="1004" y="523651"/>
        <a:ext cx="3917900" cy="2350740"/>
      </dsp:txXfrm>
    </dsp:sp>
    <dsp:sp modelId="{290FFC5B-92A3-4251-BC05-7313D5C6EA0F}">
      <dsp:nvSpPr>
        <dsp:cNvPr id="0" name=""/>
        <dsp:cNvSpPr/>
      </dsp:nvSpPr>
      <dsp:spPr>
        <a:xfrm>
          <a:off x="4310695" y="523651"/>
          <a:ext cx="3917900" cy="2350740"/>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Seorang user berkeinginan untuk menggunakan sebuah sistem yang mudah dipelajari, dan penggunaannya sedapat mungkin efektif, efisien, aman, dan memuaskan. Selain itu, sedapat mungkin menyenangkan, atraktif, menantang, dll</a:t>
          </a:r>
        </a:p>
      </dsp:txBody>
      <dsp:txXfrm>
        <a:off x="4310695" y="523651"/>
        <a:ext cx="3917900" cy="235074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0019D0-7BF8-4345-B691-4E2462429E60}">
      <dsp:nvSpPr>
        <dsp:cNvPr id="0" name=""/>
        <dsp:cNvSpPr/>
      </dsp:nvSpPr>
      <dsp:spPr>
        <a:xfrm>
          <a:off x="0" y="28882"/>
          <a:ext cx="7777163" cy="1105649"/>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Desainer tidak dapat berasumsi bahwa orang lain seperti dirinya, dan mengikuti </a:t>
          </a:r>
          <a:r>
            <a:rPr lang="en-US" sz="2100" i="1" kern="1200"/>
            <a:t>design guidelines</a:t>
          </a:r>
          <a:r>
            <a:rPr lang="en-US" sz="2100" kern="1200"/>
            <a:t> menjamin bahwa karyanya pasti bagus</a:t>
          </a:r>
        </a:p>
      </dsp:txBody>
      <dsp:txXfrm>
        <a:off x="53973" y="82855"/>
        <a:ext cx="7669217" cy="997703"/>
      </dsp:txXfrm>
    </dsp:sp>
    <dsp:sp modelId="{995D8FBA-9301-4361-9E06-CDB1571B2953}">
      <dsp:nvSpPr>
        <dsp:cNvPr id="0" name=""/>
        <dsp:cNvSpPr/>
      </dsp:nvSpPr>
      <dsp:spPr>
        <a:xfrm>
          <a:off x="0" y="1195012"/>
          <a:ext cx="7777163" cy="1105649"/>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Evaluasi dibutuhkan untuk memeriksa apakah user dapat menggunakan produk tersebut dan menyukainya</a:t>
          </a:r>
        </a:p>
      </dsp:txBody>
      <dsp:txXfrm>
        <a:off x="53973" y="1248985"/>
        <a:ext cx="7669217" cy="997703"/>
      </dsp:txXfrm>
    </dsp:sp>
    <dsp:sp modelId="{5FD5FE64-62D1-4628-B9DB-93B526B4A98C}">
      <dsp:nvSpPr>
        <dsp:cNvPr id="0" name=""/>
        <dsp:cNvSpPr/>
      </dsp:nvSpPr>
      <dsp:spPr>
        <a:xfrm>
          <a:off x="0" y="2361142"/>
          <a:ext cx="7777163" cy="1105649"/>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Evaluasi kepuasan penggunaan terhadap sebuah produk dapat dilakukan menggunakan kuesioner dan atau interview</a:t>
          </a:r>
        </a:p>
      </dsp:txBody>
      <dsp:txXfrm>
        <a:off x="53973" y="2415115"/>
        <a:ext cx="7669217" cy="99770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A176C2-DCB9-4BEF-9B39-16DF386E8E24}">
      <dsp:nvSpPr>
        <dsp:cNvPr id="0" name=""/>
        <dsp:cNvSpPr/>
      </dsp:nvSpPr>
      <dsp:spPr>
        <a:xfrm>
          <a:off x="0" y="307081"/>
          <a:ext cx="8229600" cy="4788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D05B93CA-DA81-4AFE-9757-EE4F37141FF2}">
      <dsp:nvSpPr>
        <dsp:cNvPr id="0" name=""/>
        <dsp:cNvSpPr/>
      </dsp:nvSpPr>
      <dsp:spPr>
        <a:xfrm>
          <a:off x="411480" y="26641"/>
          <a:ext cx="5760720" cy="56088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844550">
            <a:lnSpc>
              <a:spcPct val="90000"/>
            </a:lnSpc>
            <a:spcBef>
              <a:spcPct val="0"/>
            </a:spcBef>
            <a:spcAft>
              <a:spcPct val="35000"/>
            </a:spcAft>
            <a:buNone/>
          </a:pPr>
          <a:r>
            <a:rPr lang="ja-JP" sz="1900" kern="1200"/>
            <a:t>“</a:t>
          </a:r>
          <a:r>
            <a:rPr lang="en-US" sz="1900" kern="1200"/>
            <a:t>Quick and dirty</a:t>
          </a:r>
          <a:r>
            <a:rPr lang="ja-JP" sz="1900" kern="1200"/>
            <a:t>”</a:t>
          </a:r>
          <a:r>
            <a:rPr lang="en-US" sz="1900" kern="1200"/>
            <a:t> evaluation</a:t>
          </a:r>
        </a:p>
      </dsp:txBody>
      <dsp:txXfrm>
        <a:off x="438860" y="54021"/>
        <a:ext cx="5705960" cy="506120"/>
      </dsp:txXfrm>
    </dsp:sp>
    <dsp:sp modelId="{8F2FE98F-14E7-43D2-9885-75A3AC9E852C}">
      <dsp:nvSpPr>
        <dsp:cNvPr id="0" name=""/>
        <dsp:cNvSpPr/>
      </dsp:nvSpPr>
      <dsp:spPr>
        <a:xfrm>
          <a:off x="0" y="1168922"/>
          <a:ext cx="8229600" cy="4788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927E9061-0EF3-488B-90D6-B0AB15298499}">
      <dsp:nvSpPr>
        <dsp:cNvPr id="0" name=""/>
        <dsp:cNvSpPr/>
      </dsp:nvSpPr>
      <dsp:spPr>
        <a:xfrm>
          <a:off x="411480" y="888482"/>
          <a:ext cx="5760720" cy="56088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844550">
            <a:lnSpc>
              <a:spcPct val="90000"/>
            </a:lnSpc>
            <a:spcBef>
              <a:spcPct val="0"/>
            </a:spcBef>
            <a:spcAft>
              <a:spcPct val="35000"/>
            </a:spcAft>
            <a:buNone/>
          </a:pPr>
          <a:r>
            <a:rPr lang="en-US" sz="1900" kern="1200"/>
            <a:t>Usability testing</a:t>
          </a:r>
        </a:p>
      </dsp:txBody>
      <dsp:txXfrm>
        <a:off x="438860" y="915862"/>
        <a:ext cx="5705960" cy="506120"/>
      </dsp:txXfrm>
    </dsp:sp>
    <dsp:sp modelId="{52BD3957-BC79-4FA4-BBEA-6ACF005ADE80}">
      <dsp:nvSpPr>
        <dsp:cNvPr id="0" name=""/>
        <dsp:cNvSpPr/>
      </dsp:nvSpPr>
      <dsp:spPr>
        <a:xfrm>
          <a:off x="0" y="2030762"/>
          <a:ext cx="8229600" cy="4788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5C4169C8-2819-4F9E-9AC9-B2AA3FEA18F5}">
      <dsp:nvSpPr>
        <dsp:cNvPr id="0" name=""/>
        <dsp:cNvSpPr/>
      </dsp:nvSpPr>
      <dsp:spPr>
        <a:xfrm>
          <a:off x="411480" y="1750322"/>
          <a:ext cx="5760720" cy="56088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844550">
            <a:lnSpc>
              <a:spcPct val="90000"/>
            </a:lnSpc>
            <a:spcBef>
              <a:spcPct val="0"/>
            </a:spcBef>
            <a:spcAft>
              <a:spcPct val="35000"/>
            </a:spcAft>
            <a:buNone/>
          </a:pPr>
          <a:r>
            <a:rPr lang="en-US" sz="1900" kern="1200"/>
            <a:t>Field studies</a:t>
          </a:r>
        </a:p>
      </dsp:txBody>
      <dsp:txXfrm>
        <a:off x="438860" y="1777702"/>
        <a:ext cx="5705960" cy="506120"/>
      </dsp:txXfrm>
    </dsp:sp>
    <dsp:sp modelId="{CCB233A3-4D40-4FCB-88D3-2DDA8E4B18A4}">
      <dsp:nvSpPr>
        <dsp:cNvPr id="0" name=""/>
        <dsp:cNvSpPr/>
      </dsp:nvSpPr>
      <dsp:spPr>
        <a:xfrm>
          <a:off x="0" y="2892602"/>
          <a:ext cx="8229600" cy="4788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7DD01654-5C51-47E5-A537-C7E18C57C673}">
      <dsp:nvSpPr>
        <dsp:cNvPr id="0" name=""/>
        <dsp:cNvSpPr/>
      </dsp:nvSpPr>
      <dsp:spPr>
        <a:xfrm>
          <a:off x="411480" y="2612162"/>
          <a:ext cx="5760720" cy="56088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844550">
            <a:lnSpc>
              <a:spcPct val="90000"/>
            </a:lnSpc>
            <a:spcBef>
              <a:spcPct val="0"/>
            </a:spcBef>
            <a:spcAft>
              <a:spcPct val="35000"/>
            </a:spcAft>
            <a:buNone/>
          </a:pPr>
          <a:r>
            <a:rPr lang="en-US" sz="1900" kern="1200"/>
            <a:t>Predictive evaluation</a:t>
          </a:r>
        </a:p>
      </dsp:txBody>
      <dsp:txXfrm>
        <a:off x="438860" y="2639542"/>
        <a:ext cx="5705960" cy="50612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409596-9B18-438B-BC3F-FE3DBB2F35DA}">
      <dsp:nvSpPr>
        <dsp:cNvPr id="0" name=""/>
        <dsp:cNvSpPr/>
      </dsp:nvSpPr>
      <dsp:spPr>
        <a:xfrm>
          <a:off x="962" y="505355"/>
          <a:ext cx="3754654" cy="225279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Adalah umpan balik berupa keinginan dan yang disukai dari user atau konsultan yang disampaikan secara informal kepada desainer tentang produk yang dibuatnya</a:t>
          </a:r>
        </a:p>
      </dsp:txBody>
      <dsp:txXfrm>
        <a:off x="962" y="505355"/>
        <a:ext cx="3754654" cy="2252792"/>
      </dsp:txXfrm>
    </dsp:sp>
    <dsp:sp modelId="{65337975-1BFC-4CF0-8339-2A3E1C6611A4}">
      <dsp:nvSpPr>
        <dsp:cNvPr id="0" name=""/>
        <dsp:cNvSpPr/>
      </dsp:nvSpPr>
      <dsp:spPr>
        <a:xfrm>
          <a:off x="4131082" y="505355"/>
          <a:ext cx="3754654" cy="225279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Evaluasi ini dapat dilakukan pada semua tahapan pembuatan produk dan penekanannya pada masukan yang cepat/sesingkat mungkin daripada temuan yang didokumentasikan secara hati-hati</a:t>
          </a:r>
        </a:p>
      </dsp:txBody>
      <dsp:txXfrm>
        <a:off x="4131082" y="505355"/>
        <a:ext cx="3754654" cy="225279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F95683-D106-4B7A-8278-EA0BA46E0724}">
      <dsp:nvSpPr>
        <dsp:cNvPr id="0" name=""/>
        <dsp:cNvSpPr/>
      </dsp:nvSpPr>
      <dsp:spPr>
        <a:xfrm>
          <a:off x="0" y="27384"/>
          <a:ext cx="2571749" cy="154305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Evaluasi ini cukup dominan digunakan pada tahun 1980-an</a:t>
          </a:r>
        </a:p>
      </dsp:txBody>
      <dsp:txXfrm>
        <a:off x="0" y="27384"/>
        <a:ext cx="2571749" cy="1543050"/>
      </dsp:txXfrm>
    </dsp:sp>
    <dsp:sp modelId="{95DD0452-8177-4BC3-BC68-FACFF1BCD042}">
      <dsp:nvSpPr>
        <dsp:cNvPr id="0" name=""/>
        <dsp:cNvSpPr/>
      </dsp:nvSpPr>
      <dsp:spPr>
        <a:xfrm>
          <a:off x="2828925" y="27384"/>
          <a:ext cx="2571749" cy="154305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Melibatkan pengukuran kinerja user dalam mempersiapkan tugasnya secara hati-hati, dari proses inilah maka dibuatkan desain sistemnya</a:t>
          </a:r>
        </a:p>
      </dsp:txBody>
      <dsp:txXfrm>
        <a:off x="2828925" y="27384"/>
        <a:ext cx="2571749" cy="1543050"/>
      </dsp:txXfrm>
    </dsp:sp>
    <dsp:sp modelId="{557495DF-11CE-4714-9690-669E001D20EC}">
      <dsp:nvSpPr>
        <dsp:cNvPr id="0" name=""/>
        <dsp:cNvSpPr/>
      </dsp:nvSpPr>
      <dsp:spPr>
        <a:xfrm>
          <a:off x="5657849" y="27384"/>
          <a:ext cx="2571749" cy="154305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Kinerja user umumnya diukur dalam jumlah kesalahan yang dilakukan dan waktu yang dibutuhkan untuk menyelesaikan tugas</a:t>
          </a:r>
        </a:p>
      </dsp:txBody>
      <dsp:txXfrm>
        <a:off x="5657849" y="27384"/>
        <a:ext cx="2571749" cy="1543050"/>
      </dsp:txXfrm>
    </dsp:sp>
    <dsp:sp modelId="{DD14BB48-8A24-4F27-8285-65B0FCB8F206}">
      <dsp:nvSpPr>
        <dsp:cNvPr id="0" name=""/>
        <dsp:cNvSpPr/>
      </dsp:nvSpPr>
      <dsp:spPr>
        <a:xfrm>
          <a:off x="0" y="1827609"/>
          <a:ext cx="2571749" cy="154305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kern="1200"/>
            <a:t>Cara yang umumnya digunakan untuk membuat sistem ini yaitu dengan cara:</a:t>
          </a:r>
        </a:p>
        <a:p>
          <a:pPr marL="114300" lvl="1" indent="-114300" algn="l" defTabSz="533400">
            <a:lnSpc>
              <a:spcPct val="90000"/>
            </a:lnSpc>
            <a:spcBef>
              <a:spcPct val="0"/>
            </a:spcBef>
            <a:spcAft>
              <a:spcPct val="15000"/>
            </a:spcAft>
            <a:buChar char="•"/>
          </a:pPr>
          <a:r>
            <a:rPr lang="en-US" sz="1200" kern="1200"/>
            <a:t>Melihat secara langsung</a:t>
          </a:r>
        </a:p>
        <a:p>
          <a:pPr marL="114300" lvl="1" indent="-114300" algn="l" defTabSz="533400">
            <a:lnSpc>
              <a:spcPct val="90000"/>
            </a:lnSpc>
            <a:spcBef>
              <a:spcPct val="0"/>
            </a:spcBef>
            <a:spcAft>
              <a:spcPct val="15000"/>
            </a:spcAft>
            <a:buChar char="•"/>
          </a:pPr>
          <a:r>
            <a:rPr lang="en-US" sz="1200" kern="1200"/>
            <a:t>Merekamnya dalam video</a:t>
          </a:r>
        </a:p>
      </dsp:txBody>
      <dsp:txXfrm>
        <a:off x="0" y="1827609"/>
        <a:ext cx="2571749" cy="1543050"/>
      </dsp:txXfrm>
    </dsp:sp>
    <dsp:sp modelId="{05C8D009-DF4C-4CCF-B900-036E9FFCE3CB}">
      <dsp:nvSpPr>
        <dsp:cNvPr id="0" name=""/>
        <dsp:cNvSpPr/>
      </dsp:nvSpPr>
      <dsp:spPr>
        <a:xfrm>
          <a:off x="2828925" y="1827609"/>
          <a:ext cx="2571749" cy="154305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Evaluasi ini menggunakan kuesioner dan wawancara kepada user tentang kepuasannya menggunakan sistem tersebut</a:t>
          </a:r>
        </a:p>
      </dsp:txBody>
      <dsp:txXfrm>
        <a:off x="2828925" y="1827609"/>
        <a:ext cx="2571749" cy="1543050"/>
      </dsp:txXfrm>
    </dsp:sp>
    <dsp:sp modelId="{66430D8D-29B2-4666-9BE5-CA61ABB6FDDE}">
      <dsp:nvSpPr>
        <dsp:cNvPr id="0" name=""/>
        <dsp:cNvSpPr/>
      </dsp:nvSpPr>
      <dsp:spPr>
        <a:xfrm>
          <a:off x="5657849" y="1827609"/>
          <a:ext cx="2571749" cy="154305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Penelitian biasanya dilakukan di dalam sebuah laboratorium, dimana user diberi suatu </a:t>
          </a:r>
          <a:r>
            <a:rPr lang="en-US" sz="1500" i="1" kern="1200"/>
            <a:t>treatment</a:t>
          </a:r>
          <a:r>
            <a:rPr lang="en-US" sz="1500" kern="1200"/>
            <a:t> tertentu (mis: cahaya, suara, warna, dll) atau bisa juga tanpa </a:t>
          </a:r>
          <a:r>
            <a:rPr lang="en-US" sz="1500" i="1" kern="1200"/>
            <a:t>treatment</a:t>
          </a:r>
          <a:endParaRPr lang="en-US" sz="1500" kern="1200"/>
        </a:p>
      </dsp:txBody>
      <dsp:txXfrm>
        <a:off x="5657849" y="1827609"/>
        <a:ext cx="2571749" cy="154305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A3EC00-102F-4881-9CED-3CB86EDFABEC}">
      <dsp:nvSpPr>
        <dsp:cNvPr id="0" name=""/>
        <dsp:cNvSpPr/>
      </dsp:nvSpPr>
      <dsp:spPr>
        <a:xfrm>
          <a:off x="1577340" y="1418"/>
          <a:ext cx="6309360" cy="622264"/>
        </a:xfrm>
        <a:prstGeom prst="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22419" tIns="158055" rIns="122419" bIns="158055" numCol="1" spcCol="1270" anchor="ctr" anchorCtr="0">
          <a:noAutofit/>
        </a:bodyPr>
        <a:lstStyle/>
        <a:p>
          <a:pPr marL="0" lvl="0" indent="0" algn="l" defTabSz="622300">
            <a:lnSpc>
              <a:spcPct val="90000"/>
            </a:lnSpc>
            <a:spcBef>
              <a:spcPct val="0"/>
            </a:spcBef>
            <a:spcAft>
              <a:spcPct val="35000"/>
            </a:spcAft>
            <a:buNone/>
          </a:pPr>
          <a:r>
            <a:rPr lang="en-US" sz="1400" kern="1200"/>
            <a:t>Observing users</a:t>
          </a:r>
        </a:p>
      </dsp:txBody>
      <dsp:txXfrm>
        <a:off x="1577340" y="1418"/>
        <a:ext cx="6309360" cy="622264"/>
      </dsp:txXfrm>
    </dsp:sp>
    <dsp:sp modelId="{0C43B35C-DE8B-491E-9159-A0A252FD5C69}">
      <dsp:nvSpPr>
        <dsp:cNvPr id="0" name=""/>
        <dsp:cNvSpPr/>
      </dsp:nvSpPr>
      <dsp:spPr>
        <a:xfrm>
          <a:off x="0" y="1418"/>
          <a:ext cx="1577340" cy="62226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83468" tIns="61466" rIns="83468" bIns="61466" numCol="1" spcCol="1270" anchor="ctr" anchorCtr="0">
          <a:noAutofit/>
        </a:bodyPr>
        <a:lstStyle/>
        <a:p>
          <a:pPr marL="0" lvl="0" indent="0" algn="ctr" defTabSz="800100">
            <a:lnSpc>
              <a:spcPct val="90000"/>
            </a:lnSpc>
            <a:spcBef>
              <a:spcPct val="0"/>
            </a:spcBef>
            <a:spcAft>
              <a:spcPct val="35000"/>
            </a:spcAft>
            <a:buNone/>
          </a:pPr>
          <a:r>
            <a:rPr lang="en-US" sz="1800" kern="1200"/>
            <a:t>Observing</a:t>
          </a:r>
        </a:p>
      </dsp:txBody>
      <dsp:txXfrm>
        <a:off x="0" y="1418"/>
        <a:ext cx="1577340" cy="622264"/>
      </dsp:txXfrm>
    </dsp:sp>
    <dsp:sp modelId="{54C67648-E9DA-46BC-ADD4-FE9FDB732683}">
      <dsp:nvSpPr>
        <dsp:cNvPr id="0" name=""/>
        <dsp:cNvSpPr/>
      </dsp:nvSpPr>
      <dsp:spPr>
        <a:xfrm>
          <a:off x="1577340" y="661018"/>
          <a:ext cx="6309360" cy="622264"/>
        </a:xfrm>
        <a:prstGeom prst="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22419" tIns="158055" rIns="122419" bIns="158055" numCol="1" spcCol="1270" anchor="ctr" anchorCtr="0">
          <a:noAutofit/>
        </a:bodyPr>
        <a:lstStyle/>
        <a:p>
          <a:pPr marL="0" lvl="0" indent="0" algn="l" defTabSz="622300">
            <a:lnSpc>
              <a:spcPct val="90000"/>
            </a:lnSpc>
            <a:spcBef>
              <a:spcPct val="0"/>
            </a:spcBef>
            <a:spcAft>
              <a:spcPct val="35000"/>
            </a:spcAft>
            <a:buNone/>
          </a:pPr>
          <a:r>
            <a:rPr lang="en-US" sz="1400" kern="1200"/>
            <a:t>Asking users their opinions</a:t>
          </a:r>
        </a:p>
      </dsp:txBody>
      <dsp:txXfrm>
        <a:off x="1577340" y="661018"/>
        <a:ext cx="6309360" cy="622264"/>
      </dsp:txXfrm>
    </dsp:sp>
    <dsp:sp modelId="{FBEDFDB7-7920-4242-9574-7B4D86178BCE}">
      <dsp:nvSpPr>
        <dsp:cNvPr id="0" name=""/>
        <dsp:cNvSpPr/>
      </dsp:nvSpPr>
      <dsp:spPr>
        <a:xfrm>
          <a:off x="0" y="661018"/>
          <a:ext cx="1577340" cy="62226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83468" tIns="61466" rIns="83468" bIns="61466" numCol="1" spcCol="1270" anchor="ctr" anchorCtr="0">
          <a:noAutofit/>
        </a:bodyPr>
        <a:lstStyle/>
        <a:p>
          <a:pPr marL="0" lvl="0" indent="0" algn="ctr" defTabSz="800100">
            <a:lnSpc>
              <a:spcPct val="90000"/>
            </a:lnSpc>
            <a:spcBef>
              <a:spcPct val="0"/>
            </a:spcBef>
            <a:spcAft>
              <a:spcPct val="35000"/>
            </a:spcAft>
            <a:buNone/>
          </a:pPr>
          <a:r>
            <a:rPr lang="en-US" sz="1800" kern="1200"/>
            <a:t>Asking</a:t>
          </a:r>
        </a:p>
      </dsp:txBody>
      <dsp:txXfrm>
        <a:off x="0" y="661018"/>
        <a:ext cx="1577340" cy="622264"/>
      </dsp:txXfrm>
    </dsp:sp>
    <dsp:sp modelId="{0C670567-E33E-48A8-9F15-2AA30E8ECCDD}">
      <dsp:nvSpPr>
        <dsp:cNvPr id="0" name=""/>
        <dsp:cNvSpPr/>
      </dsp:nvSpPr>
      <dsp:spPr>
        <a:xfrm>
          <a:off x="1577340" y="1320619"/>
          <a:ext cx="6309360" cy="622264"/>
        </a:xfrm>
        <a:prstGeom prst="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22419" tIns="158055" rIns="122419" bIns="158055" numCol="1" spcCol="1270" anchor="ctr" anchorCtr="0">
          <a:noAutofit/>
        </a:bodyPr>
        <a:lstStyle/>
        <a:p>
          <a:pPr marL="0" lvl="0" indent="0" algn="l" defTabSz="622300">
            <a:lnSpc>
              <a:spcPct val="90000"/>
            </a:lnSpc>
            <a:spcBef>
              <a:spcPct val="0"/>
            </a:spcBef>
            <a:spcAft>
              <a:spcPct val="35000"/>
            </a:spcAft>
            <a:buNone/>
          </a:pPr>
          <a:r>
            <a:rPr lang="en-US" sz="1400" kern="1200"/>
            <a:t>Asking experts their opinions</a:t>
          </a:r>
        </a:p>
      </dsp:txBody>
      <dsp:txXfrm>
        <a:off x="1577340" y="1320619"/>
        <a:ext cx="6309360" cy="622264"/>
      </dsp:txXfrm>
    </dsp:sp>
    <dsp:sp modelId="{B68A9DCB-CBCA-4564-83A8-439A08BD3ADB}">
      <dsp:nvSpPr>
        <dsp:cNvPr id="0" name=""/>
        <dsp:cNvSpPr/>
      </dsp:nvSpPr>
      <dsp:spPr>
        <a:xfrm>
          <a:off x="0" y="1320619"/>
          <a:ext cx="1577340" cy="62226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83468" tIns="61466" rIns="83468" bIns="61466" numCol="1" spcCol="1270" anchor="ctr" anchorCtr="0">
          <a:noAutofit/>
        </a:bodyPr>
        <a:lstStyle/>
        <a:p>
          <a:pPr marL="0" lvl="0" indent="0" algn="ctr" defTabSz="800100">
            <a:lnSpc>
              <a:spcPct val="90000"/>
            </a:lnSpc>
            <a:spcBef>
              <a:spcPct val="0"/>
            </a:spcBef>
            <a:spcAft>
              <a:spcPct val="35000"/>
            </a:spcAft>
            <a:buNone/>
          </a:pPr>
          <a:r>
            <a:rPr lang="en-US" sz="1800" kern="1200"/>
            <a:t>Asking</a:t>
          </a:r>
        </a:p>
      </dsp:txBody>
      <dsp:txXfrm>
        <a:off x="0" y="1320619"/>
        <a:ext cx="1577340" cy="622264"/>
      </dsp:txXfrm>
    </dsp:sp>
    <dsp:sp modelId="{0BF0FB20-B66A-47D1-BDAB-49A27F776558}">
      <dsp:nvSpPr>
        <dsp:cNvPr id="0" name=""/>
        <dsp:cNvSpPr/>
      </dsp:nvSpPr>
      <dsp:spPr>
        <a:xfrm>
          <a:off x="1577340" y="1980220"/>
          <a:ext cx="6309360" cy="622264"/>
        </a:xfrm>
        <a:prstGeom prst="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22419" tIns="158055" rIns="122419" bIns="158055" numCol="1" spcCol="1270" anchor="ctr" anchorCtr="0">
          <a:noAutofit/>
        </a:bodyPr>
        <a:lstStyle/>
        <a:p>
          <a:pPr marL="0" lvl="0" indent="0" algn="l" defTabSz="622300">
            <a:lnSpc>
              <a:spcPct val="90000"/>
            </a:lnSpc>
            <a:spcBef>
              <a:spcPct val="0"/>
            </a:spcBef>
            <a:spcAft>
              <a:spcPct val="35000"/>
            </a:spcAft>
            <a:buNone/>
          </a:pPr>
          <a:r>
            <a:rPr lang="en-US" sz="1400" kern="1200"/>
            <a:t>Testing user’s performance</a:t>
          </a:r>
        </a:p>
      </dsp:txBody>
      <dsp:txXfrm>
        <a:off x="1577340" y="1980220"/>
        <a:ext cx="6309360" cy="622264"/>
      </dsp:txXfrm>
    </dsp:sp>
    <dsp:sp modelId="{A2672DD4-8AF7-4D5D-B519-234944DD374E}">
      <dsp:nvSpPr>
        <dsp:cNvPr id="0" name=""/>
        <dsp:cNvSpPr/>
      </dsp:nvSpPr>
      <dsp:spPr>
        <a:xfrm>
          <a:off x="0" y="1980220"/>
          <a:ext cx="1577340" cy="62226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83468" tIns="61466" rIns="83468" bIns="61466" numCol="1" spcCol="1270" anchor="ctr" anchorCtr="0">
          <a:noAutofit/>
        </a:bodyPr>
        <a:lstStyle/>
        <a:p>
          <a:pPr marL="0" lvl="0" indent="0" algn="ctr" defTabSz="800100">
            <a:lnSpc>
              <a:spcPct val="90000"/>
            </a:lnSpc>
            <a:spcBef>
              <a:spcPct val="0"/>
            </a:spcBef>
            <a:spcAft>
              <a:spcPct val="35000"/>
            </a:spcAft>
            <a:buNone/>
          </a:pPr>
          <a:r>
            <a:rPr lang="en-US" sz="1800" kern="1200"/>
            <a:t>Testing</a:t>
          </a:r>
        </a:p>
      </dsp:txBody>
      <dsp:txXfrm>
        <a:off x="0" y="1980220"/>
        <a:ext cx="1577340" cy="622264"/>
      </dsp:txXfrm>
    </dsp:sp>
    <dsp:sp modelId="{2E67AA77-9BA1-4E05-A17F-A38A995863C6}">
      <dsp:nvSpPr>
        <dsp:cNvPr id="0" name=""/>
        <dsp:cNvSpPr/>
      </dsp:nvSpPr>
      <dsp:spPr>
        <a:xfrm>
          <a:off x="1577340" y="2639820"/>
          <a:ext cx="6309360" cy="622264"/>
        </a:xfrm>
        <a:prstGeom prst="rect">
          <a:avLst/>
        </a:prstGeom>
        <a:solidFill>
          <a:schemeClr val="accent2">
            <a:alpha val="90000"/>
            <a:tint val="40000"/>
            <a:hueOff val="0"/>
            <a:satOff val="0"/>
            <a:lumOff val="0"/>
            <a:alphaOff val="0"/>
          </a:schemeClr>
        </a:solidFill>
        <a:ln w="6350" cap="flat" cmpd="sng" algn="ctr">
          <a:solidFill>
            <a:schemeClr val="accent2">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22419" tIns="158055" rIns="122419" bIns="158055" numCol="1" spcCol="1270" anchor="ctr" anchorCtr="0">
          <a:noAutofit/>
        </a:bodyPr>
        <a:lstStyle/>
        <a:p>
          <a:pPr marL="0" lvl="0" indent="0" algn="l" defTabSz="622300">
            <a:lnSpc>
              <a:spcPct val="90000"/>
            </a:lnSpc>
            <a:spcBef>
              <a:spcPct val="0"/>
            </a:spcBef>
            <a:spcAft>
              <a:spcPct val="35000"/>
            </a:spcAft>
            <a:buNone/>
          </a:pPr>
          <a:r>
            <a:rPr lang="en-US" sz="1400" kern="1200"/>
            <a:t>Modeling users’ task performance to predict the efficacy of a user interface</a:t>
          </a:r>
        </a:p>
      </dsp:txBody>
      <dsp:txXfrm>
        <a:off x="1577340" y="2639820"/>
        <a:ext cx="6309360" cy="622264"/>
      </dsp:txXfrm>
    </dsp:sp>
    <dsp:sp modelId="{932FE27C-A123-4C7F-8F11-5728CDE16D9B}">
      <dsp:nvSpPr>
        <dsp:cNvPr id="0" name=""/>
        <dsp:cNvSpPr/>
      </dsp:nvSpPr>
      <dsp:spPr>
        <a:xfrm>
          <a:off x="0" y="2639820"/>
          <a:ext cx="1577340" cy="62226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83468" tIns="61466" rIns="83468" bIns="61466" numCol="1" spcCol="1270" anchor="ctr" anchorCtr="0">
          <a:noAutofit/>
        </a:bodyPr>
        <a:lstStyle/>
        <a:p>
          <a:pPr marL="0" lvl="0" indent="0" algn="ctr" defTabSz="800100">
            <a:lnSpc>
              <a:spcPct val="90000"/>
            </a:lnSpc>
            <a:spcBef>
              <a:spcPct val="0"/>
            </a:spcBef>
            <a:spcAft>
              <a:spcPct val="35000"/>
            </a:spcAft>
            <a:buNone/>
          </a:pPr>
          <a:r>
            <a:rPr lang="en-US" sz="1800" kern="1200"/>
            <a:t>Modeling</a:t>
          </a:r>
        </a:p>
      </dsp:txBody>
      <dsp:txXfrm>
        <a:off x="0" y="2639820"/>
        <a:ext cx="1577340" cy="622264"/>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A9E02AD-574F-46B1-91CF-758ECD927212}"/>
              </a:ext>
            </a:extLst>
          </p:cNvPr>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a:extLst>
              <a:ext uri="{FF2B5EF4-FFF2-40B4-BE49-F238E27FC236}">
                <a16:creationId xmlns:a16="http://schemas.microsoft.com/office/drawing/2014/main" id="{0DCDBB3E-0962-4543-8203-0E0084580CE0}"/>
              </a:ext>
            </a:extLst>
          </p:cNvPr>
          <p:cNvSpPr>
            <a:spLocks noGrp="1"/>
          </p:cNvSpPr>
          <p:nvPr>
            <p:ph type="dt" sz="quarter" idx="1"/>
          </p:nvPr>
        </p:nvSpPr>
        <p:spPr>
          <a:xfrm>
            <a:off x="3884613" y="1"/>
            <a:ext cx="2971800" cy="458788"/>
          </a:xfrm>
          <a:prstGeom prst="rect">
            <a:avLst/>
          </a:prstGeom>
        </p:spPr>
        <p:txBody>
          <a:bodyPr vert="horz" lIns="91440" tIns="45720" rIns="91440" bIns="45720" rtlCol="0"/>
          <a:lstStyle>
            <a:lvl1pPr algn="r">
              <a:defRPr sz="1200"/>
            </a:lvl1pPr>
          </a:lstStyle>
          <a:p>
            <a:fld id="{F702A5B2-8064-4382-9E31-9E46E0F5B2C3}" type="datetimeFigureOut">
              <a:rPr lang="ru-RU" smtClean="0"/>
              <a:t>11.11.2021</a:t>
            </a:fld>
            <a:endParaRPr lang="ru-RU"/>
          </a:p>
        </p:txBody>
      </p:sp>
      <p:sp>
        <p:nvSpPr>
          <p:cNvPr id="4" name="Footer Placeholder 3">
            <a:extLst>
              <a:ext uri="{FF2B5EF4-FFF2-40B4-BE49-F238E27FC236}">
                <a16:creationId xmlns:a16="http://schemas.microsoft.com/office/drawing/2014/main" id="{DD61A4A7-FC01-4444-9707-74E93BD634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a:extLst>
              <a:ext uri="{FF2B5EF4-FFF2-40B4-BE49-F238E27FC236}">
                <a16:creationId xmlns:a16="http://schemas.microsoft.com/office/drawing/2014/main" id="{B28D65D7-8813-49CE-A8BE-42984C5CBDA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22FEE5-93F6-4794-9247-D82E88608B7E}" type="slidenum">
              <a:rPr lang="ru-RU" smtClean="0"/>
              <a:t>‹#›</a:t>
            </a:fld>
            <a:endParaRPr lang="ru-RU"/>
          </a:p>
        </p:txBody>
      </p:sp>
    </p:spTree>
    <p:extLst>
      <p:ext uri="{BB962C8B-B14F-4D97-AF65-F5344CB8AC3E}">
        <p14:creationId xmlns:p14="http://schemas.microsoft.com/office/powerpoint/2010/main" val="2148400100"/>
      </p:ext>
    </p:extLst>
  </p:cSld>
  <p:clrMap bg1="lt1" tx1="dk1" bg2="lt2" tx2="dk2" accent1="accent1" accent2="accent2" accent3="accent3" accent4="accent4" accent5="accent5" accent6="accent6" hlink="hlink" folHlink="folHlink"/>
</p:handoutMaster>
</file>

<file path=ppt/media/image1.png>
</file>

<file path=ppt/media/image2.svg>
</file>

<file path=ppt/media/image3.pn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7000EB3D-2307-4317-8A1D-B47FA45245F0}" type="datetimeFigureOut">
              <a:rPr lang="ru-RU" smtClean="0"/>
              <a:t>11.11.2021</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ru-RU" smtClean="0"/>
              <a:t>‹#›</a:t>
            </a:fld>
            <a:endParaRPr lang="ru-RU"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568943" y="1077698"/>
            <a:ext cx="4268011" cy="1138017"/>
          </a:xfrm>
        </p:spPr>
        <p:txBody>
          <a:bodyPr>
            <a:noAutofit/>
          </a:bodyPr>
          <a:lstStyle>
            <a:lvl1pPr>
              <a:defRPr sz="4500"/>
            </a:lvl1pPr>
          </a:lstStyle>
          <a:p>
            <a:r>
              <a:rPr lang="en-US" dirty="0"/>
              <a:t>PRESENTATION</a:t>
            </a:r>
            <a:br>
              <a:rPr lang="en-US" dirty="0"/>
            </a:br>
            <a:r>
              <a:rPr lang="en-US" dirty="0"/>
              <a:t>TITLE    </a:t>
            </a:r>
            <a:endParaRPr lang="ru-RU" dirty="0"/>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589695" y="3822497"/>
            <a:ext cx="3275648" cy="712372"/>
          </a:xfrm>
        </p:spPr>
        <p:txBody>
          <a:bodyPr>
            <a:noAutofit/>
          </a:bodyPr>
          <a:lstStyle>
            <a:lvl1pPr marL="0" indent="0" algn="l">
              <a:buNone/>
              <a:defRPr sz="2100" b="0" i="0">
                <a:solidFill>
                  <a:schemeClr val="accent3"/>
                </a:solidFill>
                <a:latin typeface="+mn-lt"/>
              </a:defRPr>
            </a:lvl1pPr>
            <a:lvl2pPr marL="342883" indent="0">
              <a:buNone/>
              <a:defRPr sz="1351" b="1" i="1"/>
            </a:lvl2pPr>
            <a:lvl3pPr marL="685766" indent="0">
              <a:buNone/>
              <a:defRPr sz="1351" b="1" i="1"/>
            </a:lvl3pPr>
            <a:lvl4pPr marL="1028648" indent="0">
              <a:buNone/>
              <a:defRPr sz="1351" b="1" i="1"/>
            </a:lvl4pPr>
            <a:lvl5pPr marL="1371532" indent="0">
              <a:buNone/>
              <a:defRPr sz="1351" b="1" i="1"/>
            </a:lvl5pPr>
          </a:lstStyle>
          <a:p>
            <a:pPr lvl="0"/>
            <a:r>
              <a:rPr lang="en-US" dirty="0"/>
              <a:t>Month</a:t>
            </a:r>
            <a:br>
              <a:rPr lang="en-US" dirty="0"/>
            </a:br>
            <a:r>
              <a:rPr lang="en-US" dirty="0"/>
              <a:t>20XX</a:t>
            </a:r>
          </a:p>
        </p:txBody>
      </p:sp>
      <p:sp>
        <p:nvSpPr>
          <p:cNvPr id="28" name="Freeform: Shape 27">
            <a:extLst>
              <a:ext uri="{FF2B5EF4-FFF2-40B4-BE49-F238E27FC236}">
                <a16:creationId xmlns:a16="http://schemas.microsoft.com/office/drawing/2014/main" id="{87A7AFAC-3F6D-48D1-A100-148792529BC6}"/>
              </a:ext>
            </a:extLst>
          </p:cNvPr>
          <p:cNvSpPr/>
          <p:nvPr/>
        </p:nvSpPr>
        <p:spPr>
          <a:xfrm>
            <a:off x="6051834" y="4066629"/>
            <a:ext cx="552505" cy="552505"/>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sz="1013"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6772474" y="2597723"/>
            <a:ext cx="2381485" cy="2210018"/>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sz="1013"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8282874" y="3424575"/>
            <a:ext cx="866861" cy="647764"/>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sz="1013"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8057750" y="-1265"/>
            <a:ext cx="1085957" cy="75254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sz="1013"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4902585" y="-9526"/>
            <a:ext cx="3734168" cy="1600358"/>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sz="1013"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4889229" y="-9523"/>
            <a:ext cx="3772271" cy="1609883"/>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sz="1013" dirty="0"/>
          </a:p>
        </p:txBody>
      </p:sp>
      <p:sp>
        <p:nvSpPr>
          <p:cNvPr id="36" name="Text Placeholder 14">
            <a:extLst>
              <a:ext uri="{FF2B5EF4-FFF2-40B4-BE49-F238E27FC236}">
                <a16:creationId xmlns:a16="http://schemas.microsoft.com/office/drawing/2014/main" id="{2A3D73F7-77EC-4576-B541-20C032F462DC}"/>
              </a:ext>
            </a:extLst>
          </p:cNvPr>
          <p:cNvSpPr>
            <a:spLocks noGrp="1"/>
          </p:cNvSpPr>
          <p:nvPr userDrawn="1">
            <p:ph type="body" sz="quarter" idx="13" hasCustomPrompt="1"/>
          </p:nvPr>
        </p:nvSpPr>
        <p:spPr>
          <a:xfrm>
            <a:off x="589700" y="2569023"/>
            <a:ext cx="2721975" cy="712372"/>
          </a:xfrm>
        </p:spPr>
        <p:txBody>
          <a:bodyPr>
            <a:normAutofit/>
          </a:bodyPr>
          <a:lstStyle>
            <a:lvl1pPr marL="0" indent="0">
              <a:buNone/>
              <a:defRPr sz="2100" b="1" i="0"/>
            </a:lvl1pPr>
          </a:lstStyle>
          <a:p>
            <a:pPr lvl="0"/>
            <a:r>
              <a:rPr lang="en-US" dirty="0"/>
              <a:t>Presentation</a:t>
            </a:r>
            <a:br>
              <a:rPr lang="en-US" dirty="0"/>
            </a:br>
            <a:r>
              <a:rPr lang="en-US" dirty="0"/>
              <a:t>Tagline</a:t>
            </a:r>
          </a:p>
        </p:txBody>
      </p:sp>
      <p:sp>
        <p:nvSpPr>
          <p:cNvPr id="40" name="Graphic 37">
            <a:extLst>
              <a:ext uri="{FF2B5EF4-FFF2-40B4-BE49-F238E27FC236}">
                <a16:creationId xmlns:a16="http://schemas.microsoft.com/office/drawing/2014/main" id="{9F75ED2D-7077-4753-B623-4B9A718EB224}"/>
              </a:ext>
            </a:extLst>
          </p:cNvPr>
          <p:cNvSpPr/>
          <p:nvPr userDrawn="1"/>
        </p:nvSpPr>
        <p:spPr>
          <a:xfrm>
            <a:off x="671791" y="2343472"/>
            <a:ext cx="1618723" cy="1134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sz="1013"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5862" y="3793409"/>
            <a:ext cx="536331" cy="712372"/>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sz="1013"/>
          </a:p>
        </p:txBody>
      </p:sp>
      <p:sp>
        <p:nvSpPr>
          <p:cNvPr id="21" name="Picture Placeholder 20">
            <a:extLst>
              <a:ext uri="{FF2B5EF4-FFF2-40B4-BE49-F238E27FC236}">
                <a16:creationId xmlns:a16="http://schemas.microsoft.com/office/drawing/2014/main" id="{8C7B70A1-A813-470C-A829-7CC44559C94F}"/>
              </a:ext>
            </a:extLst>
          </p:cNvPr>
          <p:cNvSpPr>
            <a:spLocks noGrp="1"/>
          </p:cNvSpPr>
          <p:nvPr>
            <p:ph type="pic" sz="quarter" idx="21"/>
          </p:nvPr>
        </p:nvSpPr>
        <p:spPr>
          <a:xfrm>
            <a:off x="3461219" y="0"/>
            <a:ext cx="5689443" cy="4462180"/>
          </a:xfrm>
          <a:custGeom>
            <a:avLst/>
            <a:gdLst>
              <a:gd name="connsiteX0" fmla="*/ 6933229 w 7577047"/>
              <a:gd name="connsiteY0" fmla="*/ 0 h 5937736"/>
              <a:gd name="connsiteX1" fmla="*/ 7577047 w 7577047"/>
              <a:gd name="connsiteY1" fmla="*/ 0 h 5937736"/>
              <a:gd name="connsiteX2" fmla="*/ 6304235 w 7577047"/>
              <a:gd name="connsiteY2" fmla="*/ 626666 h 5937736"/>
              <a:gd name="connsiteX3" fmla="*/ 6159164 w 7577047"/>
              <a:gd name="connsiteY3" fmla="*/ 891545 h 5937736"/>
              <a:gd name="connsiteX4" fmla="*/ 6161282 w 7577047"/>
              <a:gd name="connsiteY4" fmla="*/ 898006 h 5937736"/>
              <a:gd name="connsiteX5" fmla="*/ 6459895 w 7577047"/>
              <a:gd name="connsiteY5" fmla="*/ 944306 h 5937736"/>
              <a:gd name="connsiteX6" fmla="*/ 7577047 w 7577047"/>
              <a:gd name="connsiteY6" fmla="*/ 395166 h 5937736"/>
              <a:gd name="connsiteX7" fmla="*/ 7577047 w 7577047"/>
              <a:gd name="connsiteY7" fmla="*/ 3249617 h 5937736"/>
              <a:gd name="connsiteX8" fmla="*/ 2564157 w 7577047"/>
              <a:gd name="connsiteY8" fmla="*/ 5723977 h 5937736"/>
              <a:gd name="connsiteX9" fmla="*/ 233491 w 7577047"/>
              <a:gd name="connsiteY9" fmla="*/ 4932570 h 5937736"/>
              <a:gd name="connsiteX10" fmla="*/ 213372 w 7577047"/>
              <a:gd name="connsiteY10" fmla="*/ 4891653 h 5937736"/>
              <a:gd name="connsiteX11" fmla="*/ 1004379 w 7577047"/>
              <a:gd name="connsiteY11" fmla="*/ 2559423 h 5937736"/>
              <a:gd name="connsiteX12" fmla="*/ 2132121 w 7577047"/>
              <a:gd name="connsiteY12" fmla="*/ 2002747 h 5937736"/>
              <a:gd name="connsiteX13" fmla="*/ 2176595 w 7577047"/>
              <a:gd name="connsiteY13" fmla="*/ 2037202 h 5937736"/>
              <a:gd name="connsiteX14" fmla="*/ 2467796 w 7577047"/>
              <a:gd name="connsiteY14" fmla="*/ 2127649 h 5937736"/>
              <a:gd name="connsiteX15" fmla="*/ 2781234 w 7577047"/>
              <a:gd name="connsiteY15" fmla="*/ 2046893 h 5937736"/>
              <a:gd name="connsiteX0" fmla="*/ 6948025 w 7577047"/>
              <a:gd name="connsiteY0" fmla="*/ 0 h 5949573"/>
              <a:gd name="connsiteX1" fmla="*/ 7577047 w 7577047"/>
              <a:gd name="connsiteY1" fmla="*/ 11837 h 5949573"/>
              <a:gd name="connsiteX2" fmla="*/ 6304235 w 7577047"/>
              <a:gd name="connsiteY2" fmla="*/ 638503 h 5949573"/>
              <a:gd name="connsiteX3" fmla="*/ 6159164 w 7577047"/>
              <a:gd name="connsiteY3" fmla="*/ 903382 h 5949573"/>
              <a:gd name="connsiteX4" fmla="*/ 6161282 w 7577047"/>
              <a:gd name="connsiteY4" fmla="*/ 909843 h 5949573"/>
              <a:gd name="connsiteX5" fmla="*/ 6459895 w 7577047"/>
              <a:gd name="connsiteY5" fmla="*/ 956143 h 5949573"/>
              <a:gd name="connsiteX6" fmla="*/ 7577047 w 7577047"/>
              <a:gd name="connsiteY6" fmla="*/ 407003 h 5949573"/>
              <a:gd name="connsiteX7" fmla="*/ 7577047 w 7577047"/>
              <a:gd name="connsiteY7" fmla="*/ 3261454 h 5949573"/>
              <a:gd name="connsiteX8" fmla="*/ 2564157 w 7577047"/>
              <a:gd name="connsiteY8" fmla="*/ 5735814 h 5949573"/>
              <a:gd name="connsiteX9" fmla="*/ 233491 w 7577047"/>
              <a:gd name="connsiteY9" fmla="*/ 4944407 h 5949573"/>
              <a:gd name="connsiteX10" fmla="*/ 213372 w 7577047"/>
              <a:gd name="connsiteY10" fmla="*/ 4903490 h 5949573"/>
              <a:gd name="connsiteX11" fmla="*/ 1004379 w 7577047"/>
              <a:gd name="connsiteY11" fmla="*/ 2571260 h 5949573"/>
              <a:gd name="connsiteX12" fmla="*/ 2132121 w 7577047"/>
              <a:gd name="connsiteY12" fmla="*/ 2014584 h 5949573"/>
              <a:gd name="connsiteX13" fmla="*/ 2176595 w 7577047"/>
              <a:gd name="connsiteY13" fmla="*/ 2049039 h 5949573"/>
              <a:gd name="connsiteX14" fmla="*/ 2467796 w 7577047"/>
              <a:gd name="connsiteY14" fmla="*/ 2139486 h 5949573"/>
              <a:gd name="connsiteX15" fmla="*/ 2781234 w 7577047"/>
              <a:gd name="connsiteY15" fmla="*/ 2058730 h 5949573"/>
              <a:gd name="connsiteX16" fmla="*/ 6948025 w 7577047"/>
              <a:gd name="connsiteY16" fmla="*/ 0 h 5949573"/>
              <a:gd name="connsiteX0" fmla="*/ 6948025 w 7580006"/>
              <a:gd name="connsiteY0" fmla="*/ 0 h 5949573"/>
              <a:gd name="connsiteX1" fmla="*/ 7580006 w 7580006"/>
              <a:gd name="connsiteY1" fmla="*/ 0 h 5949573"/>
              <a:gd name="connsiteX2" fmla="*/ 6304235 w 7580006"/>
              <a:gd name="connsiteY2" fmla="*/ 638503 h 5949573"/>
              <a:gd name="connsiteX3" fmla="*/ 6159164 w 7580006"/>
              <a:gd name="connsiteY3" fmla="*/ 903382 h 5949573"/>
              <a:gd name="connsiteX4" fmla="*/ 6161282 w 7580006"/>
              <a:gd name="connsiteY4" fmla="*/ 909843 h 5949573"/>
              <a:gd name="connsiteX5" fmla="*/ 6459895 w 7580006"/>
              <a:gd name="connsiteY5" fmla="*/ 956143 h 5949573"/>
              <a:gd name="connsiteX6" fmla="*/ 7577047 w 7580006"/>
              <a:gd name="connsiteY6" fmla="*/ 407003 h 5949573"/>
              <a:gd name="connsiteX7" fmla="*/ 7577047 w 7580006"/>
              <a:gd name="connsiteY7" fmla="*/ 3261454 h 5949573"/>
              <a:gd name="connsiteX8" fmla="*/ 2564157 w 7580006"/>
              <a:gd name="connsiteY8" fmla="*/ 5735814 h 5949573"/>
              <a:gd name="connsiteX9" fmla="*/ 233491 w 7580006"/>
              <a:gd name="connsiteY9" fmla="*/ 4944407 h 5949573"/>
              <a:gd name="connsiteX10" fmla="*/ 213372 w 7580006"/>
              <a:gd name="connsiteY10" fmla="*/ 4903490 h 5949573"/>
              <a:gd name="connsiteX11" fmla="*/ 1004379 w 7580006"/>
              <a:gd name="connsiteY11" fmla="*/ 2571260 h 5949573"/>
              <a:gd name="connsiteX12" fmla="*/ 2132121 w 7580006"/>
              <a:gd name="connsiteY12" fmla="*/ 2014584 h 5949573"/>
              <a:gd name="connsiteX13" fmla="*/ 2176595 w 7580006"/>
              <a:gd name="connsiteY13" fmla="*/ 2049039 h 5949573"/>
              <a:gd name="connsiteX14" fmla="*/ 2467796 w 7580006"/>
              <a:gd name="connsiteY14" fmla="*/ 2139486 h 5949573"/>
              <a:gd name="connsiteX15" fmla="*/ 2781234 w 7580006"/>
              <a:gd name="connsiteY15" fmla="*/ 2058730 h 5949573"/>
              <a:gd name="connsiteX16" fmla="*/ 6948025 w 7580006"/>
              <a:gd name="connsiteY16" fmla="*/ 0 h 5949573"/>
              <a:gd name="connsiteX0" fmla="*/ 6948025 w 7585924"/>
              <a:gd name="connsiteY0" fmla="*/ 0 h 5949573"/>
              <a:gd name="connsiteX1" fmla="*/ 7585924 w 7585924"/>
              <a:gd name="connsiteY1" fmla="*/ 0 h 5949573"/>
              <a:gd name="connsiteX2" fmla="*/ 6304235 w 7585924"/>
              <a:gd name="connsiteY2" fmla="*/ 638503 h 5949573"/>
              <a:gd name="connsiteX3" fmla="*/ 6159164 w 7585924"/>
              <a:gd name="connsiteY3" fmla="*/ 903382 h 5949573"/>
              <a:gd name="connsiteX4" fmla="*/ 6161282 w 7585924"/>
              <a:gd name="connsiteY4" fmla="*/ 909843 h 5949573"/>
              <a:gd name="connsiteX5" fmla="*/ 6459895 w 7585924"/>
              <a:gd name="connsiteY5" fmla="*/ 956143 h 5949573"/>
              <a:gd name="connsiteX6" fmla="*/ 7577047 w 7585924"/>
              <a:gd name="connsiteY6" fmla="*/ 407003 h 5949573"/>
              <a:gd name="connsiteX7" fmla="*/ 7577047 w 7585924"/>
              <a:gd name="connsiteY7" fmla="*/ 3261454 h 5949573"/>
              <a:gd name="connsiteX8" fmla="*/ 2564157 w 7585924"/>
              <a:gd name="connsiteY8" fmla="*/ 5735814 h 5949573"/>
              <a:gd name="connsiteX9" fmla="*/ 233491 w 7585924"/>
              <a:gd name="connsiteY9" fmla="*/ 4944407 h 5949573"/>
              <a:gd name="connsiteX10" fmla="*/ 213372 w 7585924"/>
              <a:gd name="connsiteY10" fmla="*/ 4903490 h 5949573"/>
              <a:gd name="connsiteX11" fmla="*/ 1004379 w 7585924"/>
              <a:gd name="connsiteY11" fmla="*/ 2571260 h 5949573"/>
              <a:gd name="connsiteX12" fmla="*/ 2132121 w 7585924"/>
              <a:gd name="connsiteY12" fmla="*/ 2014584 h 5949573"/>
              <a:gd name="connsiteX13" fmla="*/ 2176595 w 7585924"/>
              <a:gd name="connsiteY13" fmla="*/ 2049039 h 5949573"/>
              <a:gd name="connsiteX14" fmla="*/ 2467796 w 7585924"/>
              <a:gd name="connsiteY14" fmla="*/ 2139486 h 5949573"/>
              <a:gd name="connsiteX15" fmla="*/ 2781234 w 7585924"/>
              <a:gd name="connsiteY15" fmla="*/ 2058730 h 5949573"/>
              <a:gd name="connsiteX16" fmla="*/ 6948025 w 7585924"/>
              <a:gd name="connsiteY16" fmla="*/ 0 h 594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5924" h="5949573">
                <a:moveTo>
                  <a:pt x="6948025" y="0"/>
                </a:moveTo>
                <a:lnTo>
                  <a:pt x="7585924" y="0"/>
                </a:lnTo>
                <a:lnTo>
                  <a:pt x="6304235" y="638503"/>
                </a:lnTo>
                <a:cubicBezTo>
                  <a:pt x="6304235" y="638503"/>
                  <a:pt x="6082923" y="747254"/>
                  <a:pt x="6159164" y="903382"/>
                </a:cubicBezTo>
                <a:lnTo>
                  <a:pt x="6161282" y="909843"/>
                </a:lnTo>
                <a:cubicBezTo>
                  <a:pt x="6161282" y="909843"/>
                  <a:pt x="6239641" y="1064894"/>
                  <a:pt x="6459895" y="956143"/>
                </a:cubicBezTo>
                <a:lnTo>
                  <a:pt x="7577047" y="407003"/>
                </a:lnTo>
                <a:lnTo>
                  <a:pt x="7577047" y="3261454"/>
                </a:lnTo>
                <a:lnTo>
                  <a:pt x="2564157" y="5735814"/>
                </a:lnTo>
                <a:cubicBezTo>
                  <a:pt x="1003320" y="6506764"/>
                  <a:pt x="233491" y="4944407"/>
                  <a:pt x="233491" y="4944407"/>
                </a:cubicBezTo>
                <a:lnTo>
                  <a:pt x="213372" y="4903490"/>
                </a:lnTo>
                <a:cubicBezTo>
                  <a:pt x="-556457" y="3341133"/>
                  <a:pt x="1004379" y="2571260"/>
                  <a:pt x="1004379" y="2571260"/>
                </a:cubicBezTo>
                <a:lnTo>
                  <a:pt x="2132121" y="2014584"/>
                </a:lnTo>
                <a:cubicBezTo>
                  <a:pt x="2145886" y="2026428"/>
                  <a:pt x="2160712" y="2038272"/>
                  <a:pt x="2176595" y="2049039"/>
                </a:cubicBezTo>
                <a:cubicBezTo>
                  <a:pt x="2245424" y="2096416"/>
                  <a:pt x="2342844" y="2139486"/>
                  <a:pt x="2467796" y="2139486"/>
                </a:cubicBezTo>
                <a:cubicBezTo>
                  <a:pt x="2557803" y="2139486"/>
                  <a:pt x="2661577" y="2117951"/>
                  <a:pt x="2781234" y="2058730"/>
                </a:cubicBezTo>
                <a:lnTo>
                  <a:pt x="6948025" y="0"/>
                </a:lnTo>
                <a:close/>
              </a:path>
            </a:pathLst>
          </a:custGeom>
          <a:noFill/>
        </p:spPr>
        <p:txBody>
          <a:bodyPr wrap="square" anchor="ctr" anchorCtr="0">
            <a:noAutofit/>
          </a:bodyPr>
          <a:lstStyle>
            <a:lvl1pPr marL="0" indent="0" algn="ctr">
              <a:buNone/>
              <a:defRPr sz="1051"/>
            </a:lvl1pPr>
          </a:lstStyle>
          <a:p>
            <a:r>
              <a:rPr lang="en-US"/>
              <a:t>Click icon to add picture</a:t>
            </a:r>
            <a:endParaRPr lang="ru-RU"/>
          </a:p>
        </p:txBody>
      </p:sp>
    </p:spTree>
    <p:extLst>
      <p:ext uri="{BB962C8B-B14F-4D97-AF65-F5344CB8AC3E}">
        <p14:creationId xmlns:p14="http://schemas.microsoft.com/office/powerpoint/2010/main" val="3966819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s slid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3C229411-48AD-4A50-B02E-041030F18963}"/>
              </a:ext>
            </a:extLst>
          </p:cNvPr>
          <p:cNvSpPr>
            <a:spLocks noGrp="1"/>
          </p:cNvSpPr>
          <p:nvPr>
            <p:ph type="pic" sz="quarter" idx="21"/>
          </p:nvPr>
        </p:nvSpPr>
        <p:spPr>
          <a:xfrm>
            <a:off x="3933895" y="1"/>
            <a:ext cx="5207252" cy="4450966"/>
          </a:xfrm>
          <a:custGeom>
            <a:avLst/>
            <a:gdLst>
              <a:gd name="connsiteX0" fmla="*/ 6940462 w 6943003"/>
              <a:gd name="connsiteY0" fmla="*/ 0 h 5934621"/>
              <a:gd name="connsiteX1" fmla="*/ 6943003 w 6943003"/>
              <a:gd name="connsiteY1" fmla="*/ 0 h 5934621"/>
              <a:gd name="connsiteX2" fmla="*/ 6943003 w 6943003"/>
              <a:gd name="connsiteY2" fmla="*/ 3562350 h 5934621"/>
              <a:gd name="connsiteX3" fmla="*/ 2564043 w 6943003"/>
              <a:gd name="connsiteY3" fmla="*/ 5721350 h 5934621"/>
              <a:gd name="connsiteX4" fmla="*/ 233592 w 6943003"/>
              <a:gd name="connsiteY4" fmla="*/ 4930141 h 5934621"/>
              <a:gd name="connsiteX5" fmla="*/ 213272 w 6943003"/>
              <a:gd name="connsiteY5" fmla="*/ 4889500 h 5934621"/>
              <a:gd name="connsiteX6" fmla="*/ 1004482 w 6943003"/>
              <a:gd name="connsiteY6" fmla="*/ 2559050 h 5934621"/>
              <a:gd name="connsiteX7" fmla="*/ 2136693 w 6943003"/>
              <a:gd name="connsiteY7" fmla="*/ 2000704 h 5934621"/>
              <a:gd name="connsiteX8" fmla="*/ 2183042 w 6943003"/>
              <a:gd name="connsiteY8" fmla="*/ 2039620 h 5934621"/>
              <a:gd name="connsiteX9" fmla="*/ 2473872 w 6943003"/>
              <a:gd name="connsiteY9" fmla="*/ 2129790 h 5934621"/>
              <a:gd name="connsiteX10" fmla="*/ 2787562 w 6943003"/>
              <a:gd name="connsiteY10" fmla="*/ 2048510 h 5934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3003" h="5934621">
                <a:moveTo>
                  <a:pt x="6940462" y="0"/>
                </a:moveTo>
                <a:lnTo>
                  <a:pt x="6943003" y="0"/>
                </a:lnTo>
                <a:lnTo>
                  <a:pt x="6943003" y="3562350"/>
                </a:lnTo>
                <a:lnTo>
                  <a:pt x="2564043" y="5721350"/>
                </a:lnTo>
                <a:cubicBezTo>
                  <a:pt x="1003212" y="6490971"/>
                  <a:pt x="233592" y="4930141"/>
                  <a:pt x="233592" y="4930141"/>
                </a:cubicBezTo>
                <a:lnTo>
                  <a:pt x="213272" y="4889500"/>
                </a:lnTo>
                <a:cubicBezTo>
                  <a:pt x="-556348" y="3328670"/>
                  <a:pt x="1004482" y="2559050"/>
                  <a:pt x="1004482" y="2559050"/>
                </a:cubicBezTo>
                <a:lnTo>
                  <a:pt x="2136693" y="2000704"/>
                </a:lnTo>
                <a:lnTo>
                  <a:pt x="2183042" y="2039620"/>
                </a:lnTo>
                <a:cubicBezTo>
                  <a:pt x="2251622" y="2086610"/>
                  <a:pt x="2349412" y="2129790"/>
                  <a:pt x="2473872" y="2129790"/>
                </a:cubicBezTo>
                <a:cubicBezTo>
                  <a:pt x="2564042" y="2129790"/>
                  <a:pt x="2668182" y="2108200"/>
                  <a:pt x="2787562" y="2048510"/>
                </a:cubicBezTo>
                <a:close/>
              </a:path>
            </a:pathLst>
          </a:custGeom>
        </p:spPr>
        <p:txBody>
          <a:bodyPr wrap="square" anchor="ctr" anchorCtr="0">
            <a:noAutofit/>
          </a:bodyPr>
          <a:lstStyle>
            <a:lvl1pPr marL="0" indent="0" algn="ctr">
              <a:buNone/>
              <a:defRPr sz="1051"/>
            </a:lvl1pPr>
          </a:lstStyle>
          <a:p>
            <a:r>
              <a:rPr lang="en-US"/>
              <a:t>Click icon to add picture</a:t>
            </a:r>
            <a:endParaRPr lang="ru-RU"/>
          </a:p>
        </p:txBody>
      </p:sp>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611211" y="339788"/>
            <a:ext cx="7886700" cy="994172"/>
          </a:xfrm>
        </p:spPr>
        <p:txBody>
          <a:bodyPr/>
          <a:lstStyle>
            <a:lvl1pPr>
              <a:defRPr/>
            </a:lvl1pPr>
          </a:lstStyle>
          <a:p>
            <a:r>
              <a:rPr lang="en-US" dirty="0"/>
              <a:t>THANK YOU!</a:t>
            </a:r>
            <a:endParaRPr lang="ru-RU" dirty="0"/>
          </a:p>
        </p:txBody>
      </p:sp>
      <p:sp>
        <p:nvSpPr>
          <p:cNvPr id="12" name="Freeform: Shape 11">
            <a:extLst>
              <a:ext uri="{FF2B5EF4-FFF2-40B4-BE49-F238E27FC236}">
                <a16:creationId xmlns:a16="http://schemas.microsoft.com/office/drawing/2014/main" id="{F9E3EED1-7BB3-4B75-BCA9-1C1223740B3C}"/>
              </a:ext>
            </a:extLst>
          </p:cNvPr>
          <p:cNvSpPr/>
          <p:nvPr/>
        </p:nvSpPr>
        <p:spPr>
          <a:xfrm>
            <a:off x="6528443" y="4067180"/>
            <a:ext cx="552451" cy="552450"/>
          </a:xfrm>
          <a:custGeom>
            <a:avLst/>
            <a:gdLst>
              <a:gd name="connsiteX0" fmla="*/ 372104 w 736600"/>
              <a:gd name="connsiteY0" fmla="*/ 731514 h 736600"/>
              <a:gd name="connsiteX1" fmla="*/ 731514 w 736600"/>
              <a:gd name="connsiteY1" fmla="*/ 372104 h 736600"/>
              <a:gd name="connsiteX2" fmla="*/ 372104 w 736600"/>
              <a:gd name="connsiteY2" fmla="*/ 12694 h 736600"/>
              <a:gd name="connsiteX3" fmla="*/ 12694 w 736600"/>
              <a:gd name="connsiteY3" fmla="*/ 372104 h 736600"/>
              <a:gd name="connsiteX4" fmla="*/ 372104 w 736600"/>
              <a:gd name="connsiteY4" fmla="*/ 731514 h 736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00" h="736600">
                <a:moveTo>
                  <a:pt x="372104" y="731514"/>
                </a:moveTo>
                <a:cubicBezTo>
                  <a:pt x="570224" y="731514"/>
                  <a:pt x="731514" y="570224"/>
                  <a:pt x="731514" y="372104"/>
                </a:cubicBezTo>
                <a:cubicBezTo>
                  <a:pt x="731514" y="173984"/>
                  <a:pt x="570224" y="12694"/>
                  <a:pt x="372104" y="12694"/>
                </a:cubicBezTo>
                <a:cubicBezTo>
                  <a:pt x="173984" y="12694"/>
                  <a:pt x="12694" y="173984"/>
                  <a:pt x="12694" y="372104"/>
                </a:cubicBezTo>
                <a:cubicBezTo>
                  <a:pt x="12694" y="570224"/>
                  <a:pt x="173984" y="731514"/>
                  <a:pt x="372104" y="731514"/>
                </a:cubicBezTo>
              </a:path>
            </a:pathLst>
          </a:custGeom>
          <a:solidFill>
            <a:schemeClr val="accent1"/>
          </a:solidFill>
          <a:ln w="12694" cap="flat">
            <a:noFill/>
            <a:prstDash val="solid"/>
            <a:miter/>
          </a:ln>
        </p:spPr>
        <p:txBody>
          <a:bodyPr rtlCol="0" anchor="ctr"/>
          <a:lstStyle/>
          <a:p>
            <a:endParaRPr lang="ru-RU" sz="1013" dirty="0"/>
          </a:p>
        </p:txBody>
      </p:sp>
      <p:sp>
        <p:nvSpPr>
          <p:cNvPr id="16" name="Freeform: Shape 15">
            <a:extLst>
              <a:ext uri="{FF2B5EF4-FFF2-40B4-BE49-F238E27FC236}">
                <a16:creationId xmlns:a16="http://schemas.microsoft.com/office/drawing/2014/main" id="{29016A5F-A55B-4605-B66C-5C6E2BF4919F}"/>
              </a:ext>
            </a:extLst>
          </p:cNvPr>
          <p:cNvSpPr/>
          <p:nvPr/>
        </p:nvSpPr>
        <p:spPr>
          <a:xfrm>
            <a:off x="7244572" y="2832745"/>
            <a:ext cx="1905000" cy="1971675"/>
          </a:xfrm>
          <a:custGeom>
            <a:avLst/>
            <a:gdLst>
              <a:gd name="connsiteX0" fmla="*/ 2528761 w 2540000"/>
              <a:gd name="connsiteY0" fmla="*/ 12694 h 2628900"/>
              <a:gd name="connsiteX1" fmla="*/ 487871 w 2540000"/>
              <a:gd name="connsiteY1" fmla="*/ 1018534 h 2628900"/>
              <a:gd name="connsiteX2" fmla="*/ 113221 w 2540000"/>
              <a:gd name="connsiteY2" fmla="*/ 2120894 h 2628900"/>
              <a:gd name="connsiteX3" fmla="*/ 127191 w 2540000"/>
              <a:gd name="connsiteY3" fmla="*/ 2148834 h 2628900"/>
              <a:gd name="connsiteX4" fmla="*/ 1229551 w 2540000"/>
              <a:gd name="connsiteY4" fmla="*/ 2523484 h 2628900"/>
              <a:gd name="connsiteX5" fmla="*/ 2528761 w 2540000"/>
              <a:gd name="connsiteY5" fmla="*/ 1883404 h 2628900"/>
              <a:gd name="connsiteX6" fmla="*/ 2528761 w 2540000"/>
              <a:gd name="connsiteY6" fmla="*/ 12694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0000" h="2628900">
                <a:moveTo>
                  <a:pt x="2528761" y="12694"/>
                </a:moveTo>
                <a:lnTo>
                  <a:pt x="487871" y="1018534"/>
                </a:lnTo>
                <a:cubicBezTo>
                  <a:pt x="487871" y="1018534"/>
                  <a:pt x="-249999" y="1383024"/>
                  <a:pt x="113221" y="2120894"/>
                </a:cubicBezTo>
                <a:lnTo>
                  <a:pt x="127191" y="2148834"/>
                </a:lnTo>
                <a:cubicBezTo>
                  <a:pt x="127191" y="2148834"/>
                  <a:pt x="491681" y="2886705"/>
                  <a:pt x="1229551" y="2523484"/>
                </a:cubicBezTo>
                <a:lnTo>
                  <a:pt x="2528761" y="1883404"/>
                </a:lnTo>
                <a:lnTo>
                  <a:pt x="2528761" y="12694"/>
                </a:lnTo>
                <a:close/>
              </a:path>
            </a:pathLst>
          </a:custGeom>
          <a:solidFill>
            <a:schemeClr val="accent3"/>
          </a:solidFill>
          <a:ln w="12694" cap="flat">
            <a:noFill/>
            <a:prstDash val="solid"/>
            <a:miter/>
          </a:ln>
        </p:spPr>
        <p:txBody>
          <a:bodyPr rtlCol="0" anchor="ctr"/>
          <a:lstStyle/>
          <a:p>
            <a:endParaRPr lang="ru-RU" sz="1013" dirty="0"/>
          </a:p>
        </p:txBody>
      </p:sp>
      <p:sp>
        <p:nvSpPr>
          <p:cNvPr id="19" name="Text Placeholder 26">
            <a:extLst>
              <a:ext uri="{FF2B5EF4-FFF2-40B4-BE49-F238E27FC236}">
                <a16:creationId xmlns:a16="http://schemas.microsoft.com/office/drawing/2014/main" id="{9DBE4B29-4897-4A3A-B883-A887BCDA3718}"/>
              </a:ext>
            </a:extLst>
          </p:cNvPr>
          <p:cNvSpPr>
            <a:spLocks noGrp="1"/>
          </p:cNvSpPr>
          <p:nvPr>
            <p:ph type="body" sz="quarter" idx="16" hasCustomPrompt="1"/>
          </p:nvPr>
        </p:nvSpPr>
        <p:spPr>
          <a:xfrm>
            <a:off x="618316" y="2966755"/>
            <a:ext cx="3275648" cy="393533"/>
          </a:xfrm>
        </p:spPr>
        <p:txBody>
          <a:bodyPr>
            <a:noAutofit/>
          </a:bodyPr>
          <a:lstStyle>
            <a:lvl1pPr marL="0" indent="0" algn="l">
              <a:buNone/>
              <a:defRPr sz="2100" b="1" i="0"/>
            </a:lvl1pPr>
            <a:lvl2pPr marL="342883" indent="0">
              <a:buNone/>
              <a:defRPr sz="1351" b="1" i="1"/>
            </a:lvl2pPr>
            <a:lvl3pPr marL="685766" indent="0">
              <a:buNone/>
              <a:defRPr sz="1351" b="1" i="1"/>
            </a:lvl3pPr>
            <a:lvl4pPr marL="1028648" indent="0">
              <a:buNone/>
              <a:defRPr sz="1351" b="1" i="1"/>
            </a:lvl4pPr>
            <a:lvl5pPr marL="1371532" indent="0">
              <a:buNone/>
              <a:defRPr sz="1351" b="1" i="1"/>
            </a:lvl5pPr>
          </a:lstStyle>
          <a:p>
            <a:pPr lvl="0"/>
            <a:r>
              <a:rPr lang="en-US" dirty="0"/>
              <a:t>August Bergqvist</a:t>
            </a:r>
          </a:p>
        </p:txBody>
      </p:sp>
      <p:sp>
        <p:nvSpPr>
          <p:cNvPr id="20" name="Text Placeholder 26">
            <a:extLst>
              <a:ext uri="{FF2B5EF4-FFF2-40B4-BE49-F238E27FC236}">
                <a16:creationId xmlns:a16="http://schemas.microsoft.com/office/drawing/2014/main" id="{0EF4532A-9AB5-4545-A83D-BD0E39635727}"/>
              </a:ext>
            </a:extLst>
          </p:cNvPr>
          <p:cNvSpPr>
            <a:spLocks noGrp="1"/>
          </p:cNvSpPr>
          <p:nvPr>
            <p:ph type="body" sz="quarter" idx="17" hasCustomPrompt="1"/>
          </p:nvPr>
        </p:nvSpPr>
        <p:spPr>
          <a:xfrm>
            <a:off x="618316" y="3475022"/>
            <a:ext cx="3275648" cy="273844"/>
          </a:xfrm>
        </p:spPr>
        <p:txBody>
          <a:bodyPr>
            <a:noAutofit/>
          </a:bodyPr>
          <a:lstStyle>
            <a:lvl1pPr marL="0" indent="0" algn="l">
              <a:buNone/>
              <a:defRPr sz="1351" b="1" i="0"/>
            </a:lvl1pPr>
            <a:lvl2pPr marL="342883" indent="0">
              <a:buNone/>
              <a:defRPr sz="1351" b="1" i="1"/>
            </a:lvl2pPr>
            <a:lvl3pPr marL="685766" indent="0">
              <a:buNone/>
              <a:defRPr sz="1351" b="1" i="1"/>
            </a:lvl3pPr>
            <a:lvl4pPr marL="1028648" indent="0">
              <a:buNone/>
              <a:defRPr sz="1351" b="1" i="1"/>
            </a:lvl4pPr>
            <a:lvl5pPr marL="1371532" indent="0">
              <a:buNone/>
              <a:defRPr sz="1351" b="1" i="1"/>
            </a:lvl5pPr>
          </a:lstStyle>
          <a:p>
            <a:pPr lvl="0"/>
            <a:r>
              <a:rPr lang="en-US" dirty="0"/>
              <a:t>Phone:</a:t>
            </a:r>
          </a:p>
        </p:txBody>
      </p:sp>
      <p:sp>
        <p:nvSpPr>
          <p:cNvPr id="21" name="Text Placeholder 26">
            <a:extLst>
              <a:ext uri="{FF2B5EF4-FFF2-40B4-BE49-F238E27FC236}">
                <a16:creationId xmlns:a16="http://schemas.microsoft.com/office/drawing/2014/main" id="{D579A1F5-9180-47FE-A31B-4E37384383C4}"/>
              </a:ext>
            </a:extLst>
          </p:cNvPr>
          <p:cNvSpPr>
            <a:spLocks noGrp="1"/>
          </p:cNvSpPr>
          <p:nvPr>
            <p:ph type="body" sz="quarter" idx="18" hasCustomPrompt="1"/>
          </p:nvPr>
        </p:nvSpPr>
        <p:spPr>
          <a:xfrm>
            <a:off x="618316" y="3669732"/>
            <a:ext cx="3275648" cy="273844"/>
          </a:xfrm>
        </p:spPr>
        <p:txBody>
          <a:bodyPr>
            <a:noAutofit/>
          </a:bodyPr>
          <a:lstStyle>
            <a:lvl1pPr marL="0" indent="0" algn="l">
              <a:buNone/>
              <a:defRPr sz="1875" b="1" i="0">
                <a:solidFill>
                  <a:schemeClr val="accent3"/>
                </a:solidFill>
                <a:latin typeface="+mj-lt"/>
              </a:defRPr>
            </a:lvl1pPr>
            <a:lvl2pPr marL="342883" indent="0">
              <a:buNone/>
              <a:defRPr sz="1351" b="1" i="1"/>
            </a:lvl2pPr>
            <a:lvl3pPr marL="685766" indent="0">
              <a:buNone/>
              <a:defRPr sz="1351" b="1" i="1"/>
            </a:lvl3pPr>
            <a:lvl4pPr marL="1028648" indent="0">
              <a:buNone/>
              <a:defRPr sz="1351" b="1" i="1"/>
            </a:lvl4pPr>
            <a:lvl5pPr marL="1371532" indent="0">
              <a:buNone/>
              <a:defRPr sz="1351" b="1" i="1"/>
            </a:lvl5pPr>
          </a:lstStyle>
          <a:p>
            <a:pPr lvl="0"/>
            <a:r>
              <a:rPr lang="en-US" dirty="0"/>
              <a:t>678 555-0128</a:t>
            </a:r>
          </a:p>
        </p:txBody>
      </p:sp>
      <p:sp>
        <p:nvSpPr>
          <p:cNvPr id="22" name="Text Placeholder 26">
            <a:extLst>
              <a:ext uri="{FF2B5EF4-FFF2-40B4-BE49-F238E27FC236}">
                <a16:creationId xmlns:a16="http://schemas.microsoft.com/office/drawing/2014/main" id="{71BBF4E8-67FF-4A65-9EC1-AE832CEBE85D}"/>
              </a:ext>
            </a:extLst>
          </p:cNvPr>
          <p:cNvSpPr>
            <a:spLocks noGrp="1"/>
          </p:cNvSpPr>
          <p:nvPr>
            <p:ph type="body" sz="quarter" idx="19" hasCustomPrompt="1"/>
          </p:nvPr>
        </p:nvSpPr>
        <p:spPr>
          <a:xfrm>
            <a:off x="618316" y="4000725"/>
            <a:ext cx="3275648" cy="273844"/>
          </a:xfrm>
        </p:spPr>
        <p:txBody>
          <a:bodyPr>
            <a:noAutofit/>
          </a:bodyPr>
          <a:lstStyle>
            <a:lvl1pPr marL="0" indent="0" algn="l">
              <a:buNone/>
              <a:defRPr sz="1351" b="1" i="0"/>
            </a:lvl1pPr>
            <a:lvl2pPr marL="342883" indent="0">
              <a:buNone/>
              <a:defRPr sz="1351" b="1" i="1"/>
            </a:lvl2pPr>
            <a:lvl3pPr marL="685766" indent="0">
              <a:buNone/>
              <a:defRPr sz="1351" b="1" i="1"/>
            </a:lvl3pPr>
            <a:lvl4pPr marL="1028648" indent="0">
              <a:buNone/>
              <a:defRPr sz="1351" b="1" i="1"/>
            </a:lvl4pPr>
            <a:lvl5pPr marL="1371532" indent="0">
              <a:buNone/>
              <a:defRPr sz="1351" b="1" i="1"/>
            </a:lvl5pPr>
          </a:lstStyle>
          <a:p>
            <a:pPr lvl="0"/>
            <a:r>
              <a:rPr lang="en-US" dirty="0"/>
              <a:t>Email:</a:t>
            </a:r>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618316" y="4195437"/>
            <a:ext cx="3275648" cy="273844"/>
          </a:xfrm>
        </p:spPr>
        <p:txBody>
          <a:bodyPr>
            <a:noAutofit/>
          </a:bodyPr>
          <a:lstStyle>
            <a:lvl1pPr marL="0" indent="0" algn="l">
              <a:buNone/>
              <a:defRPr sz="1875" b="1" i="0">
                <a:solidFill>
                  <a:schemeClr val="accent3"/>
                </a:solidFill>
                <a:latin typeface="+mj-lt"/>
              </a:defRPr>
            </a:lvl1pPr>
            <a:lvl2pPr marL="342883" indent="0">
              <a:buNone/>
              <a:defRPr sz="1351" b="1" i="1"/>
            </a:lvl2pPr>
            <a:lvl3pPr marL="685766" indent="0">
              <a:buNone/>
              <a:defRPr sz="1351" b="1" i="1"/>
            </a:lvl3pPr>
            <a:lvl4pPr marL="1028648" indent="0">
              <a:buNone/>
              <a:defRPr sz="1351" b="1" i="1"/>
            </a:lvl4pPr>
            <a:lvl5pPr marL="1371532" indent="0">
              <a:buNone/>
              <a:defRPr sz="1351" b="1" i="1"/>
            </a:lvl5pPr>
          </a:lstStyle>
          <a:p>
            <a:pPr lvl="0"/>
            <a:r>
              <a:rPr lang="en-US" dirty="0"/>
              <a:t>BERGQVIST@EXAMPLE.COM</a:t>
            </a:r>
          </a:p>
        </p:txBody>
      </p:sp>
      <p:sp>
        <p:nvSpPr>
          <p:cNvPr id="3" name="Graphic 23">
            <a:extLst>
              <a:ext uri="{FF2B5EF4-FFF2-40B4-BE49-F238E27FC236}">
                <a16:creationId xmlns:a16="http://schemas.microsoft.com/office/drawing/2014/main" id="{7E62A657-0B76-4081-A698-3C47F1AFC78E}"/>
              </a:ext>
            </a:extLst>
          </p:cNvPr>
          <p:cNvSpPr/>
          <p:nvPr/>
        </p:nvSpPr>
        <p:spPr>
          <a:xfrm>
            <a:off x="675734" y="1171173"/>
            <a:ext cx="2230419" cy="123979"/>
          </a:xfrm>
          <a:custGeom>
            <a:avLst/>
            <a:gdLst>
              <a:gd name="connsiteX0" fmla="*/ 2914974 w 2973890"/>
              <a:gd name="connsiteY0" fmla="*/ 159367 h 165304"/>
              <a:gd name="connsiteX1" fmla="*/ 70199 w 2973890"/>
              <a:gd name="connsiteY1" fmla="*/ 159367 h 165304"/>
              <a:gd name="connsiteX2" fmla="*/ 8816 w 2973890"/>
              <a:gd name="connsiteY2" fmla="*/ 84344 h 165304"/>
              <a:gd name="connsiteX3" fmla="*/ 8816 w 2973890"/>
              <a:gd name="connsiteY3" fmla="*/ 84344 h 165304"/>
              <a:gd name="connsiteX4" fmla="*/ 70199 w 2973890"/>
              <a:gd name="connsiteY4" fmla="*/ 10593 h 165304"/>
              <a:gd name="connsiteX5" fmla="*/ 2913916 w 2973890"/>
              <a:gd name="connsiteY5" fmla="*/ 10593 h 165304"/>
              <a:gd name="connsiteX6" fmla="*/ 2975298 w 2973890"/>
              <a:gd name="connsiteY6" fmla="*/ 84344 h 165304"/>
              <a:gd name="connsiteX7" fmla="*/ 2975298 w 2973890"/>
              <a:gd name="connsiteY7" fmla="*/ 84344 h 165304"/>
              <a:gd name="connsiteX8" fmla="*/ 2914974 w 2973890"/>
              <a:gd name="connsiteY8" fmla="*/ 159367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890" h="165304">
                <a:moveTo>
                  <a:pt x="2914974" y="159367"/>
                </a:moveTo>
                <a:lnTo>
                  <a:pt x="70199" y="159367"/>
                </a:lnTo>
                <a:cubicBezTo>
                  <a:pt x="36333" y="159367"/>
                  <a:pt x="8816" y="125034"/>
                  <a:pt x="8816" y="84344"/>
                </a:cubicBezTo>
                <a:lnTo>
                  <a:pt x="8816" y="84344"/>
                </a:lnTo>
                <a:cubicBezTo>
                  <a:pt x="8816" y="43654"/>
                  <a:pt x="36333" y="10593"/>
                  <a:pt x="70199" y="10593"/>
                </a:cubicBezTo>
                <a:lnTo>
                  <a:pt x="2913916" y="10593"/>
                </a:lnTo>
                <a:cubicBezTo>
                  <a:pt x="2947782" y="10593"/>
                  <a:pt x="2975298" y="43654"/>
                  <a:pt x="2975298" y="84344"/>
                </a:cubicBezTo>
                <a:lnTo>
                  <a:pt x="2975298" y="84344"/>
                </a:lnTo>
                <a:cubicBezTo>
                  <a:pt x="2976357" y="125034"/>
                  <a:pt x="2948840" y="159367"/>
                  <a:pt x="2914974" y="159367"/>
                </a:cubicBezTo>
                <a:close/>
              </a:path>
            </a:pathLst>
          </a:custGeom>
          <a:gradFill>
            <a:gsLst>
              <a:gs pos="0">
                <a:schemeClr val="accent1"/>
              </a:gs>
              <a:gs pos="100000">
                <a:schemeClr val="accent3"/>
              </a:gs>
            </a:gsLst>
            <a:lin ang="0" scaled="1"/>
          </a:gradFill>
          <a:ln w="10580" cap="flat">
            <a:noFill/>
            <a:prstDash val="solid"/>
            <a:miter/>
          </a:ln>
        </p:spPr>
        <p:txBody>
          <a:bodyPr rtlCol="0" anchor="ctr"/>
          <a:lstStyle/>
          <a:p>
            <a:endParaRPr lang="ru-RU" sz="1013" dirty="0"/>
          </a:p>
        </p:txBody>
      </p:sp>
      <p:sp>
        <p:nvSpPr>
          <p:cNvPr id="25" name="Freeform: Shape 24">
            <a:extLst>
              <a:ext uri="{FF2B5EF4-FFF2-40B4-BE49-F238E27FC236}">
                <a16:creationId xmlns:a16="http://schemas.microsoft.com/office/drawing/2014/main" id="{C51D0359-A547-4B21-8850-06B9F1CDF9CE}"/>
              </a:ext>
            </a:extLst>
          </p:cNvPr>
          <p:cNvSpPr/>
          <p:nvPr userDrawn="1"/>
        </p:nvSpPr>
        <p:spPr>
          <a:xfrm>
            <a:off x="5379309" y="-9521"/>
            <a:ext cx="3733800" cy="1600200"/>
          </a:xfrm>
          <a:custGeom>
            <a:avLst/>
            <a:gdLst>
              <a:gd name="connsiteX0" fmla="*/ 2517688 w 4978400"/>
              <a:gd name="connsiteY0" fmla="*/ 12694 h 2133600"/>
              <a:gd name="connsiteX1" fmla="*/ 371388 w 4978400"/>
              <a:gd name="connsiteY1" fmla="*/ 1070604 h 2133600"/>
              <a:gd name="connsiteX2" fmla="*/ 72938 w 4978400"/>
              <a:gd name="connsiteY2" fmla="*/ 1812284 h 2133600"/>
              <a:gd name="connsiteX3" fmla="*/ 81828 w 4978400"/>
              <a:gd name="connsiteY3" fmla="*/ 1830064 h 2133600"/>
              <a:gd name="connsiteX4" fmla="*/ 851448 w 4978400"/>
              <a:gd name="connsiteY4" fmla="*/ 2044694 h 2133600"/>
              <a:gd name="connsiteX5" fmla="*/ 4970058 w 4978400"/>
              <a:gd name="connsiteY5" fmla="*/ 12694 h 2133600"/>
              <a:gd name="connsiteX6" fmla="*/ 2517688 w 4978400"/>
              <a:gd name="connsiteY6" fmla="*/ 12694 h 21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400" h="2133600">
                <a:moveTo>
                  <a:pt x="2517688" y="12694"/>
                </a:moveTo>
                <a:lnTo>
                  <a:pt x="371388" y="1070604"/>
                </a:lnTo>
                <a:cubicBezTo>
                  <a:pt x="371388" y="1070604"/>
                  <a:pt x="-163282" y="1334764"/>
                  <a:pt x="72938" y="1812284"/>
                </a:cubicBezTo>
                <a:lnTo>
                  <a:pt x="81828" y="1830064"/>
                </a:lnTo>
                <a:cubicBezTo>
                  <a:pt x="81828" y="1830064"/>
                  <a:pt x="316778" y="2307584"/>
                  <a:pt x="851448" y="2044694"/>
                </a:cubicBezTo>
                <a:lnTo>
                  <a:pt x="4970058" y="12694"/>
                </a:lnTo>
                <a:lnTo>
                  <a:pt x="2517688" y="12694"/>
                </a:lnTo>
                <a:close/>
              </a:path>
            </a:pathLst>
          </a:custGeom>
          <a:solidFill>
            <a:schemeClr val="accent1"/>
          </a:solidFill>
          <a:ln w="12694" cap="flat">
            <a:noFill/>
            <a:prstDash val="solid"/>
            <a:miter/>
          </a:ln>
        </p:spPr>
        <p:txBody>
          <a:bodyPr rtlCol="0" anchor="ctr"/>
          <a:lstStyle/>
          <a:p>
            <a:endParaRPr lang="ru-RU" sz="1013" dirty="0"/>
          </a:p>
        </p:txBody>
      </p:sp>
    </p:spTree>
    <p:extLst>
      <p:ext uri="{BB962C8B-B14F-4D97-AF65-F5344CB8AC3E}">
        <p14:creationId xmlns:p14="http://schemas.microsoft.com/office/powerpoint/2010/main" val="1159374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568943" y="1077698"/>
            <a:ext cx="4268011" cy="1138017"/>
          </a:xfrm>
        </p:spPr>
        <p:txBody>
          <a:bodyPr>
            <a:noAutofit/>
          </a:bodyPr>
          <a:lstStyle>
            <a:lvl1pPr>
              <a:defRPr sz="4500"/>
            </a:lvl1pPr>
          </a:lstStyle>
          <a:p>
            <a:r>
              <a:rPr lang="en-US" dirty="0"/>
              <a:t>PRESENTATION</a:t>
            </a:r>
            <a:br>
              <a:rPr lang="en-US" dirty="0"/>
            </a:br>
            <a:r>
              <a:rPr lang="en-US" dirty="0"/>
              <a:t>TITLE    </a:t>
            </a:r>
            <a:endParaRPr lang="ru-RU" dirty="0"/>
          </a:p>
        </p:txBody>
      </p:sp>
      <p:sp>
        <p:nvSpPr>
          <p:cNvPr id="28" name="Freeform: Shape 27">
            <a:extLst>
              <a:ext uri="{FF2B5EF4-FFF2-40B4-BE49-F238E27FC236}">
                <a16:creationId xmlns:a16="http://schemas.microsoft.com/office/drawing/2014/main" id="{87A7AFAC-3F6D-48D1-A100-148792529BC6}"/>
              </a:ext>
            </a:extLst>
          </p:cNvPr>
          <p:cNvSpPr/>
          <p:nvPr/>
        </p:nvSpPr>
        <p:spPr>
          <a:xfrm>
            <a:off x="6051834" y="4066629"/>
            <a:ext cx="552505" cy="552505"/>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sz="1013"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6772474" y="2597723"/>
            <a:ext cx="2381485" cy="2210018"/>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sz="1013"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8282874" y="3424575"/>
            <a:ext cx="866861" cy="647764"/>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sz="1013"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8057750" y="-1265"/>
            <a:ext cx="1085957" cy="75254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sz="1013"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4902585" y="-9526"/>
            <a:ext cx="3734168" cy="1600358"/>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sz="1013"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4889229" y="-9523"/>
            <a:ext cx="3772271" cy="1609883"/>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sz="1013" dirty="0"/>
          </a:p>
        </p:txBody>
      </p:sp>
      <p:sp>
        <p:nvSpPr>
          <p:cNvPr id="40" name="Graphic 37">
            <a:extLst>
              <a:ext uri="{FF2B5EF4-FFF2-40B4-BE49-F238E27FC236}">
                <a16:creationId xmlns:a16="http://schemas.microsoft.com/office/drawing/2014/main" id="{9F75ED2D-7077-4753-B623-4B9A718EB224}"/>
              </a:ext>
            </a:extLst>
          </p:cNvPr>
          <p:cNvSpPr/>
          <p:nvPr userDrawn="1"/>
        </p:nvSpPr>
        <p:spPr>
          <a:xfrm>
            <a:off x="671791" y="2343472"/>
            <a:ext cx="1618723" cy="1134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sz="1013"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5862" y="3793409"/>
            <a:ext cx="536331" cy="712372"/>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sz="1013"/>
          </a:p>
        </p:txBody>
      </p:sp>
      <p:sp>
        <p:nvSpPr>
          <p:cNvPr id="15" name="Subtitle 2">
            <a:extLst>
              <a:ext uri="{FF2B5EF4-FFF2-40B4-BE49-F238E27FC236}">
                <a16:creationId xmlns:a16="http://schemas.microsoft.com/office/drawing/2014/main" id="{4BCD5243-C973-44F2-88E8-A4A6E3387B1F}"/>
              </a:ext>
            </a:extLst>
          </p:cNvPr>
          <p:cNvSpPr>
            <a:spLocks noGrp="1"/>
          </p:cNvSpPr>
          <p:nvPr>
            <p:ph type="subTitle" idx="1"/>
          </p:nvPr>
        </p:nvSpPr>
        <p:spPr>
          <a:xfrm>
            <a:off x="568947" y="2571750"/>
            <a:ext cx="2721975" cy="709644"/>
          </a:xfrm>
        </p:spPr>
        <p:txBody>
          <a:bodyPr vert="horz" lIns="91440" tIns="45720" rIns="91440" bIns="45720" rtlCol="0">
            <a:normAutofit/>
          </a:bodyPr>
          <a:lstStyle>
            <a:lvl1pPr marL="0" indent="0">
              <a:buNone/>
              <a:defRPr lang="en-US" b="1" i="0"/>
            </a:lvl1pPr>
          </a:lstStyle>
          <a:p>
            <a:pPr marL="171442" lvl="0" indent="-171442"/>
            <a:r>
              <a:rPr lang="en-US"/>
              <a:t>Click to edit Master subtitle style</a:t>
            </a:r>
            <a:endParaRPr lang="en-US" dirty="0"/>
          </a:p>
        </p:txBody>
      </p:sp>
    </p:spTree>
    <p:extLst>
      <p:ext uri="{BB962C8B-B14F-4D97-AF65-F5344CB8AC3E}">
        <p14:creationId xmlns:p14="http://schemas.microsoft.com/office/powerpoint/2010/main" val="26364089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4" name="Oval 33">
            <a:extLst>
              <a:ext uri="{FF2B5EF4-FFF2-40B4-BE49-F238E27FC236}">
                <a16:creationId xmlns:a16="http://schemas.microsoft.com/office/drawing/2014/main" id="{13074BE4-153F-46FE-B915-CD1AEF318A25}"/>
              </a:ext>
            </a:extLst>
          </p:cNvPr>
          <p:cNvSpPr/>
          <p:nvPr userDrawn="1"/>
        </p:nvSpPr>
        <p:spPr>
          <a:xfrm>
            <a:off x="8170067" y="4352273"/>
            <a:ext cx="288900" cy="2889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013"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8500723" y="4340859"/>
            <a:ext cx="652883" cy="307238"/>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sz="1013"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5999122" y="1234013"/>
            <a:ext cx="3147553" cy="751229"/>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sz="1013"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9140195" y="1974491"/>
            <a:ext cx="3811" cy="19036"/>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sz="1013"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586491" y="594880"/>
            <a:ext cx="6858000" cy="491716"/>
          </a:xfrm>
        </p:spPr>
        <p:txBody>
          <a:bodyPr anchor="b">
            <a:normAutofit/>
          </a:bodyPr>
          <a:lstStyle>
            <a:lvl1pPr algn="l">
              <a:defRPr sz="3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596831" y="1407796"/>
            <a:ext cx="5132459" cy="372167"/>
          </a:xfrm>
        </p:spPr>
        <p:txBody>
          <a:bodyPr>
            <a:normAutofit/>
          </a:bodyPr>
          <a:lstStyle>
            <a:lvl1pPr marL="0" indent="0" algn="l">
              <a:buNone/>
              <a:defRPr sz="1351" b="1" i="0">
                <a:solidFill>
                  <a:schemeClr val="accent1"/>
                </a:solidFill>
              </a:defRPr>
            </a:lvl1pPr>
            <a:lvl2pPr marL="342883" indent="0" algn="ctr">
              <a:buNone/>
              <a:defRPr sz="1500"/>
            </a:lvl2pPr>
            <a:lvl3pPr marL="685766" indent="0" algn="ctr">
              <a:buNone/>
              <a:defRPr sz="1351"/>
            </a:lvl3pPr>
            <a:lvl4pPr marL="1028648" indent="0" algn="ctr">
              <a:buNone/>
              <a:defRPr sz="1200"/>
            </a:lvl4pPr>
            <a:lvl5pPr marL="1371532" indent="0" algn="ctr">
              <a:buNone/>
              <a:defRPr sz="1200"/>
            </a:lvl5pPr>
            <a:lvl6pPr marL="1714415" indent="0" algn="ctr">
              <a:buNone/>
              <a:defRPr sz="1200"/>
            </a:lvl6pPr>
            <a:lvl7pPr marL="2057297" indent="0" algn="ctr">
              <a:buNone/>
              <a:defRPr sz="1200"/>
            </a:lvl7pPr>
            <a:lvl8pPr marL="2400180" indent="0" algn="ctr">
              <a:buNone/>
              <a:defRPr sz="1200"/>
            </a:lvl8pPr>
            <a:lvl9pPr marL="2743063" indent="0" algn="ctr">
              <a:buNone/>
              <a:defRPr sz="1200"/>
            </a:lvl9pPr>
          </a:lstStyle>
          <a:p>
            <a:r>
              <a:rPr lang="en-US"/>
              <a:t>Click to edit Master subtitle style</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677419" y="1163213"/>
            <a:ext cx="2455164" cy="1134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sz="1013" dirty="0"/>
          </a:p>
        </p:txBody>
      </p:sp>
      <p:sp>
        <p:nvSpPr>
          <p:cNvPr id="9" name="Freeform: Shape 8">
            <a:extLst>
              <a:ext uri="{FF2B5EF4-FFF2-40B4-BE49-F238E27FC236}">
                <a16:creationId xmlns:a16="http://schemas.microsoft.com/office/drawing/2014/main" id="{A8FB11AB-3031-47CA-85DD-696856C3C62C}"/>
              </a:ext>
            </a:extLst>
          </p:cNvPr>
          <p:cNvSpPr/>
          <p:nvPr/>
        </p:nvSpPr>
        <p:spPr>
          <a:xfrm>
            <a:off x="2924968" y="3497208"/>
            <a:ext cx="6219032" cy="570554"/>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sz="1013"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2932391" y="3499231"/>
            <a:ext cx="6207803" cy="192910"/>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sz="1013"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9140195" y="3499234"/>
            <a:ext cx="3811" cy="19035"/>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sz="1013"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2928927" y="3692145"/>
            <a:ext cx="6215075" cy="384817"/>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sz="1013" dirty="0"/>
          </a:p>
        </p:txBody>
      </p:sp>
      <p:sp>
        <p:nvSpPr>
          <p:cNvPr id="7" name="Date Placeholder 6">
            <a:extLst>
              <a:ext uri="{FF2B5EF4-FFF2-40B4-BE49-F238E27FC236}">
                <a16:creationId xmlns:a16="http://schemas.microsoft.com/office/drawing/2014/main" id="{B7EF9C60-0FED-4965-A9BC-CE69886A38CA}"/>
              </a:ext>
            </a:extLst>
          </p:cNvPr>
          <p:cNvSpPr>
            <a:spLocks noGrp="1"/>
          </p:cNvSpPr>
          <p:nvPr>
            <p:ph type="dt" sz="half" idx="10"/>
          </p:nvPr>
        </p:nvSpPr>
        <p:spPr/>
        <p:txBody>
          <a:bodyPr/>
          <a:lstStyle/>
          <a:p>
            <a:r>
              <a:rPr lang="en-US"/>
              <a:t>MM.DD.20XX</a:t>
            </a:r>
            <a:endParaRPr lang="ru-RU" dirty="0"/>
          </a:p>
        </p:txBody>
      </p:sp>
      <p:sp>
        <p:nvSpPr>
          <p:cNvPr id="8" name="Footer Placeholder 7">
            <a:extLst>
              <a:ext uri="{FF2B5EF4-FFF2-40B4-BE49-F238E27FC236}">
                <a16:creationId xmlns:a16="http://schemas.microsoft.com/office/drawing/2014/main" id="{239F2410-4015-48DB-BB4D-B5944D8C16B7}"/>
              </a:ext>
            </a:extLst>
          </p:cNvPr>
          <p:cNvSpPr>
            <a:spLocks noGrp="1"/>
          </p:cNvSpPr>
          <p:nvPr>
            <p:ph type="ftr" sz="quarter" idx="11"/>
          </p:nvPr>
        </p:nvSpPr>
        <p:spPr/>
        <p:txBody>
          <a:bodyPr/>
          <a:lstStyle/>
          <a:p>
            <a:r>
              <a:rPr lang="en-US"/>
              <a:t>JTI POLINEMA</a:t>
            </a:r>
            <a:endParaRPr lang="ru-RU" dirty="0"/>
          </a:p>
        </p:txBody>
      </p:sp>
      <p:sp>
        <p:nvSpPr>
          <p:cNvPr id="11" name="Slide Number Placeholder 10">
            <a:extLst>
              <a:ext uri="{FF2B5EF4-FFF2-40B4-BE49-F238E27FC236}">
                <a16:creationId xmlns:a16="http://schemas.microsoft.com/office/drawing/2014/main" id="{C44F5F26-1B35-405A-AD75-5DFF48CF6BD6}"/>
              </a:ext>
            </a:extLst>
          </p:cNvPr>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3493444834"/>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8170067" y="4352273"/>
            <a:ext cx="288900" cy="2889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013"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8500723" y="4340859"/>
            <a:ext cx="652883" cy="307238"/>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sz="1013"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en-US"/>
              <a:t>MM.DD.20XX</a:t>
            </a:r>
            <a:endParaRPr lang="ru-RU" dirty="0"/>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609219" y="4348328"/>
            <a:ext cx="3086100" cy="273844"/>
          </a:xfrm>
          <a:prstGeom prst="rect">
            <a:avLst/>
          </a:prstGeom>
        </p:spPr>
        <p:txBody>
          <a:bodyPr/>
          <a:lstStyle/>
          <a:p>
            <a:r>
              <a:rPr lang="en-US"/>
              <a:t>JTI POLINEMA</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7506264" y="0"/>
            <a:ext cx="1641600" cy="1450346"/>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sz="1013"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sz="1013"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sz="1013"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sz="1013"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sz="1013"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sz="1013" dirty="0"/>
            </a:p>
          </p:txBody>
        </p:sp>
      </p:grpSp>
      <p:sp>
        <p:nvSpPr>
          <p:cNvPr id="18" name="Content Placeholder 2">
            <a:extLst>
              <a:ext uri="{FF2B5EF4-FFF2-40B4-BE49-F238E27FC236}">
                <a16:creationId xmlns:a16="http://schemas.microsoft.com/office/drawing/2014/main" id="{D7B996D2-06BA-413A-BDEE-428A188D3ADF}"/>
              </a:ext>
            </a:extLst>
          </p:cNvPr>
          <p:cNvSpPr>
            <a:spLocks noGrp="1"/>
          </p:cNvSpPr>
          <p:nvPr>
            <p:ph idx="1"/>
          </p:nvPr>
        </p:nvSpPr>
        <p:spPr>
          <a:xfrm>
            <a:off x="628651" y="1369219"/>
            <a:ext cx="7886700" cy="3263504"/>
          </a:xfrm>
        </p:spPr>
        <p:txBody>
          <a:bodyPr>
            <a:normAutofit/>
          </a:bodyPr>
          <a:lstStyle>
            <a:lvl1pPr>
              <a:defRPr sz="1200">
                <a:solidFill>
                  <a:schemeClr val="tx1"/>
                </a:solidFill>
              </a:defRPr>
            </a:lvl1pPr>
            <a:lvl2pPr>
              <a:defRPr sz="1051">
                <a:solidFill>
                  <a:schemeClr val="tx1"/>
                </a:solidFill>
              </a:defRPr>
            </a:lvl2pPr>
            <a:lvl3pPr>
              <a:defRPr sz="900">
                <a:solidFill>
                  <a:schemeClr val="tx1"/>
                </a:solidFill>
              </a:defRPr>
            </a:lvl3pPr>
            <a:lvl4pPr>
              <a:defRPr sz="825">
                <a:solidFill>
                  <a:schemeClr val="tx1"/>
                </a:solidFill>
              </a:defRPr>
            </a:lvl4pPr>
            <a:lvl5pPr>
              <a:defRPr sz="825">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628656" y="273844"/>
            <a:ext cx="6787889" cy="709124"/>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628651" y="1119393"/>
            <a:ext cx="4615435" cy="1134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sz="1013" dirty="0"/>
          </a:p>
        </p:txBody>
      </p:sp>
      <p:pic>
        <p:nvPicPr>
          <p:cNvPr id="3" name="Picture 2" descr="Logo&#10;&#10;Description automatically generated">
            <a:extLst>
              <a:ext uri="{FF2B5EF4-FFF2-40B4-BE49-F238E27FC236}">
                <a16:creationId xmlns:a16="http://schemas.microsoft.com/office/drawing/2014/main" id="{7CE10477-38E8-4D75-B4D9-B7D905F0B01D}"/>
              </a:ext>
            </a:extLst>
          </p:cNvPr>
          <p:cNvPicPr>
            <a:picLocks noChangeAspect="1"/>
          </p:cNvPicPr>
          <p:nvPr userDrawn="1"/>
        </p:nvPicPr>
        <p:blipFill>
          <a:blip r:embed="rId2"/>
          <a:stretch>
            <a:fillRect/>
          </a:stretch>
        </p:blipFill>
        <p:spPr>
          <a:xfrm>
            <a:off x="124011" y="121179"/>
            <a:ext cx="375249" cy="375249"/>
          </a:xfrm>
          <a:prstGeom prst="rect">
            <a:avLst/>
          </a:prstGeom>
        </p:spPr>
      </p:pic>
    </p:spTree>
    <p:extLst>
      <p:ext uri="{BB962C8B-B14F-4D97-AF65-F5344CB8AC3E}">
        <p14:creationId xmlns:p14="http://schemas.microsoft.com/office/powerpoint/2010/main" val="18580124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8170067" y="4352273"/>
            <a:ext cx="288900" cy="2889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013"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8500723" y="4340859"/>
            <a:ext cx="652883" cy="307238"/>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sz="1013"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en-US"/>
              <a:t>MM.DD.20XX</a:t>
            </a:r>
            <a:endParaRPr lang="ru-RU" dirty="0"/>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609219" y="4348328"/>
            <a:ext cx="3086100" cy="273844"/>
          </a:xfrm>
          <a:prstGeom prst="rect">
            <a:avLst/>
          </a:prstGeom>
        </p:spPr>
        <p:txBody>
          <a:bodyPr/>
          <a:lstStyle/>
          <a:p>
            <a:r>
              <a:rPr lang="en-US"/>
              <a:t>JTI POLINEMA</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7506264" y="0"/>
            <a:ext cx="1641600" cy="1450346"/>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sz="1013"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sz="1013"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sz="1013"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sz="1013"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sz="1013"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sz="1013"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628656" y="273844"/>
            <a:ext cx="6787889" cy="709124"/>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628651" y="1119393"/>
            <a:ext cx="4615435" cy="1134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sz="1013" dirty="0"/>
          </a:p>
        </p:txBody>
      </p:sp>
      <p:sp>
        <p:nvSpPr>
          <p:cNvPr id="17" name="Text Placeholder 2">
            <a:extLst>
              <a:ext uri="{FF2B5EF4-FFF2-40B4-BE49-F238E27FC236}">
                <a16:creationId xmlns:a16="http://schemas.microsoft.com/office/drawing/2014/main" id="{24B91177-A100-491C-B5EF-BC77E2E33F72}"/>
              </a:ext>
            </a:extLst>
          </p:cNvPr>
          <p:cNvSpPr>
            <a:spLocks noGrp="1"/>
          </p:cNvSpPr>
          <p:nvPr>
            <p:ph type="body" idx="1"/>
          </p:nvPr>
        </p:nvSpPr>
        <p:spPr>
          <a:xfrm>
            <a:off x="629842" y="1369221"/>
            <a:ext cx="3868340" cy="315813"/>
          </a:xfrm>
        </p:spPr>
        <p:txBody>
          <a:bodyPr anchor="b">
            <a:normAutofit/>
          </a:bodyPr>
          <a:lstStyle>
            <a:lvl1pPr marL="0" indent="0">
              <a:buNone/>
              <a:defRPr sz="1351" b="1"/>
            </a:lvl1pPr>
            <a:lvl2pPr marL="342883" indent="0">
              <a:buNone/>
              <a:defRPr sz="1500" b="1"/>
            </a:lvl2pPr>
            <a:lvl3pPr marL="685766" indent="0">
              <a:buNone/>
              <a:defRPr sz="1351" b="1"/>
            </a:lvl3pPr>
            <a:lvl4pPr marL="1028648" indent="0">
              <a:buNone/>
              <a:defRPr sz="1200" b="1"/>
            </a:lvl4pPr>
            <a:lvl5pPr marL="1371532" indent="0">
              <a:buNone/>
              <a:defRPr sz="1200" b="1"/>
            </a:lvl5pPr>
            <a:lvl6pPr marL="1714415" indent="0">
              <a:buNone/>
              <a:defRPr sz="1200" b="1"/>
            </a:lvl6pPr>
            <a:lvl7pPr marL="2057297" indent="0">
              <a:buNone/>
              <a:defRPr sz="1200" b="1"/>
            </a:lvl7pPr>
            <a:lvl8pPr marL="2400180" indent="0">
              <a:buNone/>
              <a:defRPr sz="1200" b="1"/>
            </a:lvl8pPr>
            <a:lvl9pPr marL="2743063" indent="0">
              <a:buNone/>
              <a:defRPr sz="1200" b="1"/>
            </a:lvl9pPr>
          </a:lstStyle>
          <a:p>
            <a:pPr lvl="0"/>
            <a:r>
              <a:rPr lang="en-US"/>
              <a:t>Click to edit Master text styles</a:t>
            </a:r>
          </a:p>
        </p:txBody>
      </p:sp>
      <p:sp>
        <p:nvSpPr>
          <p:cNvPr id="19" name="Content Placeholder 3">
            <a:extLst>
              <a:ext uri="{FF2B5EF4-FFF2-40B4-BE49-F238E27FC236}">
                <a16:creationId xmlns:a16="http://schemas.microsoft.com/office/drawing/2014/main" id="{B6758D2F-C9AC-4514-B48E-2863E8DDE0CF}"/>
              </a:ext>
            </a:extLst>
          </p:cNvPr>
          <p:cNvSpPr>
            <a:spLocks noGrp="1"/>
          </p:cNvSpPr>
          <p:nvPr>
            <p:ph sz="half" idx="2"/>
          </p:nvPr>
        </p:nvSpPr>
        <p:spPr>
          <a:xfrm>
            <a:off x="629842" y="1742594"/>
            <a:ext cx="3868340" cy="2540660"/>
          </a:xfrm>
        </p:spPr>
        <p:txBody>
          <a:bodyPr>
            <a:normAutofit/>
          </a:bodyPr>
          <a:lstStyle>
            <a:lvl1pPr>
              <a:defRPr sz="1200">
                <a:solidFill>
                  <a:schemeClr val="tx1"/>
                </a:solidFill>
              </a:defRPr>
            </a:lvl1pPr>
            <a:lvl2pPr>
              <a:defRPr sz="1051">
                <a:solidFill>
                  <a:schemeClr val="tx1"/>
                </a:solidFill>
              </a:defRPr>
            </a:lvl2pPr>
            <a:lvl3pPr>
              <a:defRPr sz="900">
                <a:solidFill>
                  <a:schemeClr val="tx1"/>
                </a:solidFill>
              </a:defRPr>
            </a:lvl3pPr>
            <a:lvl4pPr>
              <a:defRPr sz="825">
                <a:solidFill>
                  <a:schemeClr val="tx1"/>
                </a:solidFill>
              </a:defRPr>
            </a:lvl4pPr>
            <a:lvl5pPr>
              <a:defRPr sz="825">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4">
            <a:extLst>
              <a:ext uri="{FF2B5EF4-FFF2-40B4-BE49-F238E27FC236}">
                <a16:creationId xmlns:a16="http://schemas.microsoft.com/office/drawing/2014/main" id="{633C3A9F-17E4-45DF-8DB7-7A55846AAA8F}"/>
              </a:ext>
            </a:extLst>
          </p:cNvPr>
          <p:cNvSpPr>
            <a:spLocks noGrp="1"/>
          </p:cNvSpPr>
          <p:nvPr>
            <p:ph type="body" sz="quarter" idx="3"/>
          </p:nvPr>
        </p:nvSpPr>
        <p:spPr>
          <a:xfrm>
            <a:off x="4629156" y="1371607"/>
            <a:ext cx="3887391" cy="313431"/>
          </a:xfrm>
        </p:spPr>
        <p:txBody>
          <a:bodyPr anchor="b">
            <a:normAutofit/>
          </a:bodyPr>
          <a:lstStyle>
            <a:lvl1pPr marL="0" indent="0">
              <a:buNone/>
              <a:defRPr sz="1351" b="1"/>
            </a:lvl1pPr>
            <a:lvl2pPr marL="342883" indent="0">
              <a:buNone/>
              <a:defRPr sz="1500" b="1"/>
            </a:lvl2pPr>
            <a:lvl3pPr marL="685766" indent="0">
              <a:buNone/>
              <a:defRPr sz="1351" b="1"/>
            </a:lvl3pPr>
            <a:lvl4pPr marL="1028648" indent="0">
              <a:buNone/>
              <a:defRPr sz="1200" b="1"/>
            </a:lvl4pPr>
            <a:lvl5pPr marL="1371532" indent="0">
              <a:buNone/>
              <a:defRPr sz="1200" b="1"/>
            </a:lvl5pPr>
            <a:lvl6pPr marL="1714415" indent="0">
              <a:buNone/>
              <a:defRPr sz="1200" b="1"/>
            </a:lvl6pPr>
            <a:lvl7pPr marL="2057297" indent="0">
              <a:buNone/>
              <a:defRPr sz="1200" b="1"/>
            </a:lvl7pPr>
            <a:lvl8pPr marL="2400180" indent="0">
              <a:buNone/>
              <a:defRPr sz="1200" b="1"/>
            </a:lvl8pPr>
            <a:lvl9pPr marL="2743063" indent="0">
              <a:buNone/>
              <a:defRPr sz="1200" b="1"/>
            </a:lvl9pPr>
          </a:lstStyle>
          <a:p>
            <a:pPr lvl="0"/>
            <a:r>
              <a:rPr lang="en-US"/>
              <a:t>Click to edit Master text styles</a:t>
            </a:r>
          </a:p>
        </p:txBody>
      </p:sp>
      <p:sp>
        <p:nvSpPr>
          <p:cNvPr id="22" name="Content Placeholder 5">
            <a:extLst>
              <a:ext uri="{FF2B5EF4-FFF2-40B4-BE49-F238E27FC236}">
                <a16:creationId xmlns:a16="http://schemas.microsoft.com/office/drawing/2014/main" id="{C19AB308-7C32-46C9-B8DB-AA96B7ED0D62}"/>
              </a:ext>
            </a:extLst>
          </p:cNvPr>
          <p:cNvSpPr>
            <a:spLocks noGrp="1"/>
          </p:cNvSpPr>
          <p:nvPr>
            <p:ph sz="quarter" idx="4"/>
          </p:nvPr>
        </p:nvSpPr>
        <p:spPr>
          <a:xfrm>
            <a:off x="4629156" y="1742594"/>
            <a:ext cx="3887391" cy="2540660"/>
          </a:xfrm>
        </p:spPr>
        <p:txBody>
          <a:bodyPr>
            <a:normAutofit/>
          </a:bodyPr>
          <a:lstStyle>
            <a:lvl1pPr>
              <a:defRPr sz="1200">
                <a:solidFill>
                  <a:schemeClr val="tx1"/>
                </a:solidFill>
              </a:defRPr>
            </a:lvl1pPr>
            <a:lvl2pPr>
              <a:defRPr sz="1051">
                <a:solidFill>
                  <a:schemeClr val="tx1"/>
                </a:solidFill>
              </a:defRPr>
            </a:lvl2pPr>
            <a:lvl3pPr>
              <a:defRPr sz="900">
                <a:solidFill>
                  <a:schemeClr val="tx1"/>
                </a:solidFill>
              </a:defRPr>
            </a:lvl3pPr>
            <a:lvl4pPr>
              <a:defRPr sz="825">
                <a:solidFill>
                  <a:schemeClr val="tx1"/>
                </a:solidFill>
              </a:defRPr>
            </a:lvl4pPr>
            <a:lvl5pPr>
              <a:defRPr sz="825">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33846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8170067" y="4352273"/>
            <a:ext cx="288900" cy="2889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013"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8500723" y="4340859"/>
            <a:ext cx="652883" cy="307238"/>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sz="1013"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en-US"/>
              <a:t>MM.DD.20XX</a:t>
            </a:r>
            <a:endParaRPr lang="ru-RU" dirty="0"/>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609219" y="4348328"/>
            <a:ext cx="3086100" cy="273844"/>
          </a:xfrm>
          <a:prstGeom prst="rect">
            <a:avLst/>
          </a:prstGeom>
        </p:spPr>
        <p:txBody>
          <a:bodyPr/>
          <a:lstStyle/>
          <a:p>
            <a:r>
              <a:rPr lang="en-US"/>
              <a:t>JTI POLINEMA</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7506264" y="0"/>
            <a:ext cx="1641600" cy="1450346"/>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sz="1013"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sz="1013"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sz="1013"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sz="1013"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sz="1013"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sz="1013"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628656" y="273844"/>
            <a:ext cx="6787889" cy="709124"/>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628651" y="1119393"/>
            <a:ext cx="4615435" cy="1134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sz="1013" dirty="0"/>
          </a:p>
        </p:txBody>
      </p:sp>
      <p:sp>
        <p:nvSpPr>
          <p:cNvPr id="23" name="Content Placeholder 2">
            <a:extLst>
              <a:ext uri="{FF2B5EF4-FFF2-40B4-BE49-F238E27FC236}">
                <a16:creationId xmlns:a16="http://schemas.microsoft.com/office/drawing/2014/main" id="{CD5AE8A8-E027-4529-A5B7-4D355C71E647}"/>
              </a:ext>
            </a:extLst>
          </p:cNvPr>
          <p:cNvSpPr>
            <a:spLocks noGrp="1"/>
          </p:cNvSpPr>
          <p:nvPr>
            <p:ph sz="half" idx="1"/>
          </p:nvPr>
        </p:nvSpPr>
        <p:spPr>
          <a:xfrm>
            <a:off x="628651" y="1369226"/>
            <a:ext cx="3886200" cy="2914035"/>
          </a:xfrm>
        </p:spPr>
        <p:txBody>
          <a:bodyPr>
            <a:normAutofit/>
          </a:bodyPr>
          <a:lstStyle>
            <a:lvl1pPr>
              <a:defRPr sz="1200">
                <a:solidFill>
                  <a:schemeClr val="tx1"/>
                </a:solidFill>
              </a:defRPr>
            </a:lvl1pPr>
            <a:lvl2pPr>
              <a:defRPr sz="1051">
                <a:solidFill>
                  <a:schemeClr val="tx1"/>
                </a:solidFill>
              </a:defRPr>
            </a:lvl2pPr>
            <a:lvl3pPr>
              <a:defRPr sz="900">
                <a:solidFill>
                  <a:schemeClr val="tx1"/>
                </a:solidFill>
              </a:defRPr>
            </a:lvl3pPr>
            <a:lvl4pPr>
              <a:defRPr sz="825">
                <a:solidFill>
                  <a:schemeClr val="tx1"/>
                </a:solidFill>
              </a:defRPr>
            </a:lvl4pPr>
            <a:lvl5pPr>
              <a:defRPr sz="825">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Content Placeholder 3">
            <a:extLst>
              <a:ext uri="{FF2B5EF4-FFF2-40B4-BE49-F238E27FC236}">
                <a16:creationId xmlns:a16="http://schemas.microsoft.com/office/drawing/2014/main" id="{FB3E4803-F2CA-4138-9997-6108BFDFE7E2}"/>
              </a:ext>
            </a:extLst>
          </p:cNvPr>
          <p:cNvSpPr>
            <a:spLocks noGrp="1"/>
          </p:cNvSpPr>
          <p:nvPr>
            <p:ph sz="half" idx="2"/>
          </p:nvPr>
        </p:nvSpPr>
        <p:spPr>
          <a:xfrm>
            <a:off x="4648583" y="1369225"/>
            <a:ext cx="3886200" cy="2946937"/>
          </a:xfrm>
        </p:spPr>
        <p:txBody>
          <a:bodyPr>
            <a:normAutofit/>
          </a:bodyPr>
          <a:lstStyle>
            <a:lvl1pPr>
              <a:defRPr sz="1200">
                <a:solidFill>
                  <a:schemeClr val="tx1"/>
                </a:solidFill>
              </a:defRPr>
            </a:lvl1pPr>
            <a:lvl2pPr>
              <a:defRPr sz="1051">
                <a:solidFill>
                  <a:schemeClr val="tx1"/>
                </a:solidFill>
              </a:defRPr>
            </a:lvl2pPr>
            <a:lvl3pPr>
              <a:defRPr sz="900">
                <a:solidFill>
                  <a:schemeClr val="tx1"/>
                </a:solidFill>
              </a:defRPr>
            </a:lvl3pPr>
            <a:lvl4pPr>
              <a:defRPr sz="825">
                <a:solidFill>
                  <a:schemeClr val="tx1"/>
                </a:solidFill>
              </a:defRPr>
            </a:lvl4pPr>
            <a:lvl5pPr>
              <a:defRPr sz="825">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88679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7" name="Picture Placeholder 56">
            <a:extLst>
              <a:ext uri="{FF2B5EF4-FFF2-40B4-BE49-F238E27FC236}">
                <a16:creationId xmlns:a16="http://schemas.microsoft.com/office/drawing/2014/main" id="{8E328517-DD21-40E0-B948-B25B366BDEC7}"/>
              </a:ext>
            </a:extLst>
          </p:cNvPr>
          <p:cNvSpPr>
            <a:spLocks noGrp="1"/>
          </p:cNvSpPr>
          <p:nvPr>
            <p:ph type="pic" idx="1"/>
          </p:nvPr>
        </p:nvSpPr>
        <p:spPr>
          <a:xfrm>
            <a:off x="4331895" y="399397"/>
            <a:ext cx="4812108" cy="3401119"/>
          </a:xfrm>
          <a:custGeom>
            <a:avLst/>
            <a:gdLst>
              <a:gd name="connsiteX0" fmla="*/ 2868981 w 6416144"/>
              <a:gd name="connsiteY0" fmla="*/ 4534824 h 4534825"/>
              <a:gd name="connsiteX1" fmla="*/ 6408833 w 6416144"/>
              <a:gd name="connsiteY1" fmla="*/ 4534824 h 4534825"/>
              <a:gd name="connsiteX2" fmla="*/ 6408833 w 6416144"/>
              <a:gd name="connsiteY2" fmla="*/ 4534825 h 4534825"/>
              <a:gd name="connsiteX3" fmla="*/ 2868981 w 6416144"/>
              <a:gd name="connsiteY3" fmla="*/ 4534825 h 4534825"/>
              <a:gd name="connsiteX4" fmla="*/ 4642500 w 6416144"/>
              <a:gd name="connsiteY4" fmla="*/ 3896784 h 4534825"/>
              <a:gd name="connsiteX5" fmla="*/ 4642501 w 6416144"/>
              <a:gd name="connsiteY5" fmla="*/ 3896784 h 4534825"/>
              <a:gd name="connsiteX6" fmla="*/ 4642605 w 6416144"/>
              <a:gd name="connsiteY6" fmla="*/ 3899015 h 4534825"/>
              <a:gd name="connsiteX7" fmla="*/ 4905429 w 6416144"/>
              <a:gd name="connsiteY7" fmla="*/ 4145635 h 4534825"/>
              <a:gd name="connsiteX8" fmla="*/ 4905428 w 6416144"/>
              <a:gd name="connsiteY8" fmla="*/ 4145635 h 4534825"/>
              <a:gd name="connsiteX9" fmla="*/ 4642604 w 6416144"/>
              <a:gd name="connsiteY9" fmla="*/ 3899015 h 4534825"/>
              <a:gd name="connsiteX10" fmla="*/ 6416144 w 6416144"/>
              <a:gd name="connsiteY10" fmla="*/ 0 h 4534825"/>
              <a:gd name="connsiteX11" fmla="*/ 6416144 w 6416144"/>
              <a:gd name="connsiteY11" fmla="*/ 233966 h 4534825"/>
              <a:gd name="connsiteX12" fmla="*/ 5581177 w 6416144"/>
              <a:gd name="connsiteY12" fmla="*/ 233966 h 4534825"/>
              <a:gd name="connsiteX13" fmla="*/ 5317839 w 6416144"/>
              <a:gd name="connsiteY13" fmla="*/ 428980 h 4534825"/>
              <a:gd name="connsiteX14" fmla="*/ 5317839 w 6416144"/>
              <a:gd name="connsiteY14" fmla="*/ 436628 h 4534825"/>
              <a:gd name="connsiteX15" fmla="*/ 5581177 w 6416144"/>
              <a:gd name="connsiteY15" fmla="*/ 631642 h 4534825"/>
              <a:gd name="connsiteX16" fmla="*/ 6416144 w 6416144"/>
              <a:gd name="connsiteY16" fmla="*/ 631642 h 4534825"/>
              <a:gd name="connsiteX17" fmla="*/ 6416144 w 6416144"/>
              <a:gd name="connsiteY17" fmla="*/ 4534824 h 4534825"/>
              <a:gd name="connsiteX18" fmla="*/ 6408833 w 6416144"/>
              <a:gd name="connsiteY18" fmla="*/ 4534824 h 4534825"/>
              <a:gd name="connsiteX19" fmla="*/ 6408833 w 6416144"/>
              <a:gd name="connsiteY19" fmla="*/ 4145635 h 4534825"/>
              <a:gd name="connsiteX20" fmla="*/ 6412028 w 6416144"/>
              <a:gd name="connsiteY20" fmla="*/ 4145635 h 4534825"/>
              <a:gd name="connsiteX21" fmla="*/ 6412028 w 6416144"/>
              <a:gd name="connsiteY21" fmla="*/ 3620144 h 4534825"/>
              <a:gd name="connsiteX22" fmla="*/ 4905428 w 6416144"/>
              <a:gd name="connsiteY22" fmla="*/ 3620144 h 4534825"/>
              <a:gd name="connsiteX23" fmla="*/ 4642090 w 6416144"/>
              <a:gd name="connsiteY23" fmla="*/ 3877837 h 4534825"/>
              <a:gd name="connsiteX24" fmla="*/ 4642090 w 6416144"/>
              <a:gd name="connsiteY24" fmla="*/ 3887942 h 4534825"/>
              <a:gd name="connsiteX25" fmla="*/ 4642500 w 6416144"/>
              <a:gd name="connsiteY25" fmla="*/ 3896784 h 4534825"/>
              <a:gd name="connsiteX26" fmla="*/ 3281687 w 6416144"/>
              <a:gd name="connsiteY26" fmla="*/ 3896784 h 4534825"/>
              <a:gd name="connsiteX27" fmla="*/ 2832240 w 6416144"/>
              <a:gd name="connsiteY27" fmla="*/ 4343957 h 4534825"/>
              <a:gd name="connsiteX28" fmla="*/ 2832240 w 6416144"/>
              <a:gd name="connsiteY28" fmla="*/ 4360378 h 4534825"/>
              <a:gd name="connsiteX29" fmla="*/ 2855942 w 6416144"/>
              <a:gd name="connsiteY29" fmla="*/ 4501866 h 4534825"/>
              <a:gd name="connsiteX30" fmla="*/ 2868981 w 6416144"/>
              <a:gd name="connsiteY30" fmla="*/ 4534824 h 4534825"/>
              <a:gd name="connsiteX31" fmla="*/ 1415799 w 6416144"/>
              <a:gd name="connsiteY31" fmla="*/ 4534824 h 4534825"/>
              <a:gd name="connsiteX32" fmla="*/ 1316204 w 6416144"/>
              <a:gd name="connsiteY32" fmla="*/ 4515398 h 4534825"/>
              <a:gd name="connsiteX33" fmla="*/ 1033 w 6416144"/>
              <a:gd name="connsiteY33" fmla="*/ 2292638 h 4534825"/>
              <a:gd name="connsiteX34" fmla="*/ 1594209 w 6416144"/>
              <a:gd name="connsiteY34" fmla="*/ 23854 h 4534825"/>
              <a:gd name="connsiteX35" fmla="*/ 1554064 w 6416144"/>
              <a:gd name="connsiteY35" fmla="*/ 11750 h 453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16144" h="4534825">
                <a:moveTo>
                  <a:pt x="2868981" y="4534824"/>
                </a:moveTo>
                <a:lnTo>
                  <a:pt x="6408833" y="4534824"/>
                </a:lnTo>
                <a:lnTo>
                  <a:pt x="6408833" y="4534825"/>
                </a:lnTo>
                <a:lnTo>
                  <a:pt x="2868981" y="4534825"/>
                </a:lnTo>
                <a:close/>
                <a:moveTo>
                  <a:pt x="4642500" y="3896784"/>
                </a:moveTo>
                <a:lnTo>
                  <a:pt x="4642501" y="3896784"/>
                </a:lnTo>
                <a:lnTo>
                  <a:pt x="4642605" y="3899015"/>
                </a:lnTo>
                <a:cubicBezTo>
                  <a:pt x="4646206" y="3948339"/>
                  <a:pt x="4675008" y="4145635"/>
                  <a:pt x="4905429" y="4145635"/>
                </a:cubicBezTo>
                <a:lnTo>
                  <a:pt x="4905428" y="4145635"/>
                </a:lnTo>
                <a:cubicBezTo>
                  <a:pt x="4675007" y="4145635"/>
                  <a:pt x="4646205" y="3948339"/>
                  <a:pt x="4642604" y="3899015"/>
                </a:cubicBezTo>
                <a:close/>
                <a:moveTo>
                  <a:pt x="6416144" y="0"/>
                </a:moveTo>
                <a:lnTo>
                  <a:pt x="6416144" y="233966"/>
                </a:lnTo>
                <a:lnTo>
                  <a:pt x="5581177" y="233966"/>
                </a:lnTo>
                <a:cubicBezTo>
                  <a:pt x="5581177" y="233966"/>
                  <a:pt x="5317839" y="233966"/>
                  <a:pt x="5317839" y="428980"/>
                </a:cubicBezTo>
                <a:lnTo>
                  <a:pt x="5317839" y="436628"/>
                </a:lnTo>
                <a:cubicBezTo>
                  <a:pt x="5317839" y="436628"/>
                  <a:pt x="5317839" y="631642"/>
                  <a:pt x="5581177" y="631642"/>
                </a:cubicBezTo>
                <a:lnTo>
                  <a:pt x="6416144" y="631642"/>
                </a:lnTo>
                <a:lnTo>
                  <a:pt x="6416144" y="4534824"/>
                </a:lnTo>
                <a:lnTo>
                  <a:pt x="6408833" y="4534824"/>
                </a:lnTo>
                <a:lnTo>
                  <a:pt x="6408833" y="4145635"/>
                </a:lnTo>
                <a:lnTo>
                  <a:pt x="6412028" y="4145635"/>
                </a:lnTo>
                <a:lnTo>
                  <a:pt x="6412028" y="3620144"/>
                </a:lnTo>
                <a:lnTo>
                  <a:pt x="4905428" y="3620144"/>
                </a:lnTo>
                <a:cubicBezTo>
                  <a:pt x="4905428" y="3620144"/>
                  <a:pt x="4642090" y="3620144"/>
                  <a:pt x="4642090" y="3877837"/>
                </a:cubicBezTo>
                <a:lnTo>
                  <a:pt x="4642090" y="3887942"/>
                </a:lnTo>
                <a:lnTo>
                  <a:pt x="4642500" y="3896784"/>
                </a:lnTo>
                <a:lnTo>
                  <a:pt x="3281687" y="3896784"/>
                </a:lnTo>
                <a:cubicBezTo>
                  <a:pt x="3281687" y="3896784"/>
                  <a:pt x="2832240" y="3896784"/>
                  <a:pt x="2832240" y="4343957"/>
                </a:cubicBezTo>
                <a:lnTo>
                  <a:pt x="2832240" y="4360378"/>
                </a:lnTo>
                <a:cubicBezTo>
                  <a:pt x="2832240" y="4360378"/>
                  <a:pt x="2832240" y="4423262"/>
                  <a:pt x="2855942" y="4501866"/>
                </a:cubicBezTo>
                <a:lnTo>
                  <a:pt x="2868981" y="4534824"/>
                </a:lnTo>
                <a:lnTo>
                  <a:pt x="1415799" y="4534824"/>
                </a:lnTo>
                <a:lnTo>
                  <a:pt x="1316204" y="4515398"/>
                </a:lnTo>
                <a:cubicBezTo>
                  <a:pt x="682558" y="4348152"/>
                  <a:pt x="32583" y="3566545"/>
                  <a:pt x="1033" y="2292638"/>
                </a:cubicBezTo>
                <a:cubicBezTo>
                  <a:pt x="-35023" y="836743"/>
                  <a:pt x="880886" y="23854"/>
                  <a:pt x="1594209" y="23854"/>
                </a:cubicBezTo>
                <a:cubicBezTo>
                  <a:pt x="1590120" y="19819"/>
                  <a:pt x="1558153" y="15785"/>
                  <a:pt x="1554064" y="11750"/>
                </a:cubicBezTo>
                <a:close/>
              </a:path>
            </a:pathLst>
          </a:custGeom>
        </p:spPr>
        <p:txBody>
          <a:bodyPr wrap="square" anchor="ctr">
            <a:noAutofit/>
          </a:bodyPr>
          <a:lstStyle>
            <a:lvl1pPr marL="0" indent="0" algn="ctr">
              <a:buNone/>
              <a:defRPr sz="2400"/>
            </a:lvl1pPr>
            <a:lvl2pPr marL="342883" indent="0">
              <a:buNone/>
              <a:defRPr sz="2100"/>
            </a:lvl2pPr>
            <a:lvl3pPr marL="685766" indent="0">
              <a:buNone/>
              <a:defRPr sz="1800"/>
            </a:lvl3pPr>
            <a:lvl4pPr marL="1028648" indent="0">
              <a:buNone/>
              <a:defRPr sz="1500"/>
            </a:lvl4pPr>
            <a:lvl5pPr marL="1371532" indent="0">
              <a:buNone/>
              <a:defRPr sz="1500"/>
            </a:lvl5pPr>
            <a:lvl6pPr marL="1714415" indent="0">
              <a:buNone/>
              <a:defRPr sz="1500"/>
            </a:lvl6pPr>
            <a:lvl7pPr marL="2057297" indent="0">
              <a:buNone/>
              <a:defRPr sz="1500"/>
            </a:lvl7pPr>
            <a:lvl8pPr marL="2400180" indent="0">
              <a:buNone/>
              <a:defRPr sz="1500"/>
            </a:lvl8pPr>
            <a:lvl9pPr marL="2743063" indent="0">
              <a:buNone/>
              <a:defRPr sz="1500"/>
            </a:lvl9pPr>
          </a:lstStyle>
          <a:p>
            <a:r>
              <a:rPr lang="en-US"/>
              <a:t>Click icon to add picture</a:t>
            </a:r>
            <a:endParaRPr lang="en-US" dirty="0"/>
          </a:p>
        </p:txBody>
      </p:sp>
      <p:sp>
        <p:nvSpPr>
          <p:cNvPr id="35" name="Oval 34">
            <a:extLst>
              <a:ext uri="{FF2B5EF4-FFF2-40B4-BE49-F238E27FC236}">
                <a16:creationId xmlns:a16="http://schemas.microsoft.com/office/drawing/2014/main" id="{7BC6DBB9-1B34-4374-A887-DC30F9E2F62F}"/>
              </a:ext>
            </a:extLst>
          </p:cNvPr>
          <p:cNvSpPr/>
          <p:nvPr userDrawn="1"/>
        </p:nvSpPr>
        <p:spPr>
          <a:xfrm>
            <a:off x="8170067" y="4352273"/>
            <a:ext cx="288900" cy="2889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013"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8500723" y="4340859"/>
            <a:ext cx="652883" cy="307238"/>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sz="1013"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en-US"/>
              <a:t>MM.DD.20XX</a:t>
            </a:r>
            <a:endParaRPr lang="ru-RU" dirty="0"/>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609223" y="4348328"/>
            <a:ext cx="2931595" cy="273844"/>
          </a:xfrm>
          <a:prstGeom prst="rect">
            <a:avLst/>
          </a:prstGeom>
        </p:spPr>
        <p:txBody>
          <a:bodyPr/>
          <a:lstStyle/>
          <a:p>
            <a:r>
              <a:rPr lang="en-US"/>
              <a:t>JTI POLINEMA</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7810338" y="3324936"/>
            <a:ext cx="1336949" cy="22737"/>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sz="1013"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665694" y="1534253"/>
            <a:ext cx="2838985" cy="123979"/>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sz="1013"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7812707" y="3120772"/>
            <a:ext cx="1338848" cy="407381"/>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sz="1013"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6455319" y="3328255"/>
            <a:ext cx="2696688" cy="691601"/>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sz="1013"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629843" y="342904"/>
            <a:ext cx="2949179" cy="1082047"/>
          </a:xfrm>
        </p:spPr>
        <p:txBody>
          <a:bodyPr anchor="b"/>
          <a:lstStyle>
            <a:lvl1pPr>
              <a:defRPr sz="24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629843" y="1767525"/>
            <a:ext cx="2949179" cy="2634215"/>
          </a:xfrm>
        </p:spPr>
        <p:txBody>
          <a:bodyPr/>
          <a:lstStyle>
            <a:lvl1pPr marL="0" indent="0">
              <a:buNone/>
              <a:defRPr sz="1200"/>
            </a:lvl1pPr>
            <a:lvl2pPr marL="342883" indent="0">
              <a:buNone/>
              <a:defRPr sz="1051"/>
            </a:lvl2pPr>
            <a:lvl3pPr marL="685766" indent="0">
              <a:buNone/>
              <a:defRPr sz="900"/>
            </a:lvl3pPr>
            <a:lvl4pPr marL="1028648" indent="0">
              <a:buNone/>
              <a:defRPr sz="751"/>
            </a:lvl4pPr>
            <a:lvl5pPr marL="1371532" indent="0">
              <a:buNone/>
              <a:defRPr sz="751"/>
            </a:lvl5pPr>
            <a:lvl6pPr marL="1714415" indent="0">
              <a:buNone/>
              <a:defRPr sz="751"/>
            </a:lvl6pPr>
            <a:lvl7pPr marL="2057297" indent="0">
              <a:buNone/>
              <a:defRPr sz="751"/>
            </a:lvl7pPr>
            <a:lvl8pPr marL="2400180" indent="0">
              <a:buNone/>
              <a:defRPr sz="751"/>
            </a:lvl8pPr>
            <a:lvl9pPr marL="2743063" indent="0">
              <a:buNone/>
              <a:defRPr sz="751"/>
            </a:lvl9pPr>
          </a:lstStyle>
          <a:p>
            <a:pPr lvl="0"/>
            <a:r>
              <a:rPr lang="en-US"/>
              <a:t>Click to edit Master text styles</a:t>
            </a:r>
          </a:p>
        </p:txBody>
      </p:sp>
    </p:spTree>
    <p:extLst>
      <p:ext uri="{BB962C8B-B14F-4D97-AF65-F5344CB8AC3E}">
        <p14:creationId xmlns:p14="http://schemas.microsoft.com/office/powerpoint/2010/main" val="20023051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5" name="Oval 34">
            <a:extLst>
              <a:ext uri="{FF2B5EF4-FFF2-40B4-BE49-F238E27FC236}">
                <a16:creationId xmlns:a16="http://schemas.microsoft.com/office/drawing/2014/main" id="{7BC6DBB9-1B34-4374-A887-DC30F9E2F62F}"/>
              </a:ext>
            </a:extLst>
          </p:cNvPr>
          <p:cNvSpPr/>
          <p:nvPr userDrawn="1"/>
        </p:nvSpPr>
        <p:spPr>
          <a:xfrm>
            <a:off x="8170067" y="4352273"/>
            <a:ext cx="288900" cy="2889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013"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8500723" y="4340859"/>
            <a:ext cx="652883" cy="307238"/>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sz="1013"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en-US"/>
              <a:t>MM.DD.20XX</a:t>
            </a:r>
            <a:endParaRPr lang="ru-RU" dirty="0"/>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609223" y="4348328"/>
            <a:ext cx="2931595" cy="273844"/>
          </a:xfrm>
          <a:prstGeom prst="rect">
            <a:avLst/>
          </a:prstGeom>
        </p:spPr>
        <p:txBody>
          <a:bodyPr/>
          <a:lstStyle/>
          <a:p>
            <a:r>
              <a:rPr lang="en-US"/>
              <a:t>JTI POLINEMA</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7810338" y="3324936"/>
            <a:ext cx="1336949" cy="22737"/>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sz="1013"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665694" y="1534253"/>
            <a:ext cx="2838985" cy="123979"/>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sz="1013"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7812707" y="3120772"/>
            <a:ext cx="1338848" cy="407381"/>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sz="1013"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6455319" y="3328255"/>
            <a:ext cx="2696688" cy="691601"/>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sz="1013"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629843" y="342904"/>
            <a:ext cx="2949179" cy="1082047"/>
          </a:xfrm>
        </p:spPr>
        <p:txBody>
          <a:bodyPr anchor="b"/>
          <a:lstStyle>
            <a:lvl1pPr>
              <a:defRPr sz="24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629843" y="1767525"/>
            <a:ext cx="2949179" cy="2634215"/>
          </a:xfrm>
        </p:spPr>
        <p:txBody>
          <a:bodyPr/>
          <a:lstStyle>
            <a:lvl1pPr marL="0" indent="0">
              <a:buNone/>
              <a:defRPr sz="1200"/>
            </a:lvl1pPr>
            <a:lvl2pPr marL="342883" indent="0">
              <a:buNone/>
              <a:defRPr sz="1051"/>
            </a:lvl2pPr>
            <a:lvl3pPr marL="685766" indent="0">
              <a:buNone/>
              <a:defRPr sz="900"/>
            </a:lvl3pPr>
            <a:lvl4pPr marL="1028648" indent="0">
              <a:buNone/>
              <a:defRPr sz="751"/>
            </a:lvl4pPr>
            <a:lvl5pPr marL="1371532" indent="0">
              <a:buNone/>
              <a:defRPr sz="751"/>
            </a:lvl5pPr>
            <a:lvl6pPr marL="1714415" indent="0">
              <a:buNone/>
              <a:defRPr sz="751"/>
            </a:lvl6pPr>
            <a:lvl7pPr marL="2057297" indent="0">
              <a:buNone/>
              <a:defRPr sz="751"/>
            </a:lvl7pPr>
            <a:lvl8pPr marL="2400180" indent="0">
              <a:buNone/>
              <a:defRPr sz="751"/>
            </a:lvl8pPr>
            <a:lvl9pPr marL="2743063" indent="0">
              <a:buNone/>
              <a:defRPr sz="751"/>
            </a:lvl9pPr>
          </a:lstStyle>
          <a:p>
            <a:pPr lvl="0"/>
            <a:r>
              <a:rPr lang="en-US"/>
              <a:t>Click to edit Master text styles</a:t>
            </a:r>
          </a:p>
        </p:txBody>
      </p:sp>
      <p:sp>
        <p:nvSpPr>
          <p:cNvPr id="14" name="Content Placeholder 2">
            <a:extLst>
              <a:ext uri="{FF2B5EF4-FFF2-40B4-BE49-F238E27FC236}">
                <a16:creationId xmlns:a16="http://schemas.microsoft.com/office/drawing/2014/main" id="{A28A6791-A2CB-40CE-AEF5-A729106DA43B}"/>
              </a:ext>
            </a:extLst>
          </p:cNvPr>
          <p:cNvSpPr>
            <a:spLocks noGrp="1"/>
          </p:cNvSpPr>
          <p:nvPr>
            <p:ph idx="1"/>
          </p:nvPr>
        </p:nvSpPr>
        <p:spPr>
          <a:xfrm>
            <a:off x="3887394" y="342901"/>
            <a:ext cx="4989909" cy="4052888"/>
          </a:xfrm>
        </p:spPr>
        <p:txBody>
          <a:bodyPr>
            <a:normAutofit/>
          </a:bodyPr>
          <a:lstStyle>
            <a:lvl1pPr>
              <a:defRPr sz="1500"/>
            </a:lvl1pPr>
            <a:lvl2pPr>
              <a:defRPr sz="1351"/>
            </a:lvl2pPr>
            <a:lvl3pPr>
              <a:defRPr sz="1200"/>
            </a:lvl3pPr>
            <a:lvl4pPr>
              <a:defRPr sz="1051"/>
            </a:lvl4pPr>
            <a:lvl5pPr>
              <a:defRPr sz="1051"/>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4759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8170067" y="4352273"/>
            <a:ext cx="288900" cy="2889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013"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8500723" y="4340859"/>
            <a:ext cx="652883" cy="307238"/>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sz="1013"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en-US"/>
              <a:t>MM.DD.20XX</a:t>
            </a:r>
            <a:endParaRPr lang="ru-RU" dirty="0"/>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609219" y="4348328"/>
            <a:ext cx="3086100" cy="273844"/>
          </a:xfrm>
          <a:prstGeom prst="rect">
            <a:avLst/>
          </a:prstGeom>
        </p:spPr>
        <p:txBody>
          <a:bodyPr/>
          <a:lstStyle/>
          <a:p>
            <a:r>
              <a:rPr lang="en-US"/>
              <a:t>JTI POLINEMA</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7506264" y="0"/>
            <a:ext cx="1641600" cy="1450346"/>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sz="1013"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sz="1013"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sz="1013"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sz="1013"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sz="1013"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sz="1013" dirty="0"/>
            </a:p>
          </p:txBody>
        </p:sp>
      </p:grpSp>
      <p:sp>
        <p:nvSpPr>
          <p:cNvPr id="18" name="Graphic 19">
            <a:extLst>
              <a:ext uri="{FF2B5EF4-FFF2-40B4-BE49-F238E27FC236}">
                <a16:creationId xmlns:a16="http://schemas.microsoft.com/office/drawing/2014/main" id="{436C4D92-1746-4D54-8232-468DFF66CF79}"/>
              </a:ext>
            </a:extLst>
          </p:cNvPr>
          <p:cNvSpPr/>
          <p:nvPr userDrawn="1"/>
        </p:nvSpPr>
        <p:spPr>
          <a:xfrm>
            <a:off x="628651" y="1119393"/>
            <a:ext cx="4615435" cy="1134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sz="1013" dirty="0"/>
          </a:p>
        </p:txBody>
      </p:sp>
      <p:sp>
        <p:nvSpPr>
          <p:cNvPr id="19" name="Title 6">
            <a:extLst>
              <a:ext uri="{FF2B5EF4-FFF2-40B4-BE49-F238E27FC236}">
                <a16:creationId xmlns:a16="http://schemas.microsoft.com/office/drawing/2014/main" id="{E77FD51D-3B1F-4D51-8A61-6CF8222774BD}"/>
              </a:ext>
            </a:extLst>
          </p:cNvPr>
          <p:cNvSpPr>
            <a:spLocks noGrp="1"/>
          </p:cNvSpPr>
          <p:nvPr>
            <p:ph type="title"/>
          </p:nvPr>
        </p:nvSpPr>
        <p:spPr>
          <a:xfrm>
            <a:off x="628656" y="273844"/>
            <a:ext cx="6787889" cy="709124"/>
          </a:xfrm>
        </p:spPr>
        <p:txBody>
          <a:bodyPr/>
          <a:lstStyle/>
          <a:p>
            <a:r>
              <a:rPr lang="en-US"/>
              <a:t>Click to edit Master title style</a:t>
            </a:r>
          </a:p>
        </p:txBody>
      </p:sp>
    </p:spTree>
    <p:extLst>
      <p:ext uri="{BB962C8B-B14F-4D97-AF65-F5344CB8AC3E}">
        <p14:creationId xmlns:p14="http://schemas.microsoft.com/office/powerpoint/2010/main" val="42365642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8170067" y="4352273"/>
            <a:ext cx="288900" cy="2889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013"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8500723" y="4340859"/>
            <a:ext cx="652883" cy="307238"/>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sz="1013"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en-US"/>
              <a:t>MM.DD.20XX</a:t>
            </a:r>
            <a:endParaRPr lang="ru-RU" dirty="0"/>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609219" y="4348328"/>
            <a:ext cx="3086100" cy="273844"/>
          </a:xfrm>
          <a:prstGeom prst="rect">
            <a:avLst/>
          </a:prstGeom>
        </p:spPr>
        <p:txBody>
          <a:bodyPr/>
          <a:lstStyle/>
          <a:p>
            <a:r>
              <a:rPr lang="en-US"/>
              <a:t>JTI POLINEMA</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7506264" y="0"/>
            <a:ext cx="1641600" cy="1450346"/>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sz="1013"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sz="1013"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sz="1013"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sz="1013"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sz="1013"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sz="1013" dirty="0"/>
            </a:p>
          </p:txBody>
        </p:sp>
      </p:grpSp>
    </p:spTree>
    <p:extLst>
      <p:ext uri="{BB962C8B-B14F-4D97-AF65-F5344CB8AC3E}">
        <p14:creationId xmlns:p14="http://schemas.microsoft.com/office/powerpoint/2010/main" val="1414157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12A714F2-A8EC-40F7-ACFF-A00E1DD10C56}"/>
              </a:ext>
            </a:extLst>
          </p:cNvPr>
          <p:cNvSpPr>
            <a:spLocks noGrp="1"/>
          </p:cNvSpPr>
          <p:nvPr>
            <p:ph type="pic" sz="quarter" idx="13"/>
          </p:nvPr>
        </p:nvSpPr>
        <p:spPr>
          <a:xfrm>
            <a:off x="684311" y="1779962"/>
            <a:ext cx="8453739" cy="1912185"/>
          </a:xfrm>
          <a:custGeom>
            <a:avLst/>
            <a:gdLst>
              <a:gd name="connsiteX0" fmla="*/ 1257522 w 11271651"/>
              <a:gd name="connsiteY0" fmla="*/ 0 h 2549580"/>
              <a:gd name="connsiteX1" fmla="*/ 7117931 w 11271651"/>
              <a:gd name="connsiteY1" fmla="*/ 0 h 2549580"/>
              <a:gd name="connsiteX2" fmla="*/ 7133189 w 11271651"/>
              <a:gd name="connsiteY2" fmla="*/ 37934 h 2549580"/>
              <a:gd name="connsiteX3" fmla="*/ 7567673 w 11271651"/>
              <a:gd name="connsiteY3" fmla="*/ 284761 h 2549580"/>
              <a:gd name="connsiteX4" fmla="*/ 11271651 w 11271651"/>
              <a:gd name="connsiteY4" fmla="*/ 284761 h 2549580"/>
              <a:gd name="connsiteX5" fmla="*/ 11271651 w 11271651"/>
              <a:gd name="connsiteY5" fmla="*/ 2292367 h 2549580"/>
              <a:gd name="connsiteX6" fmla="*/ 3360838 w 11271651"/>
              <a:gd name="connsiteY6" fmla="*/ 2292367 h 2549580"/>
              <a:gd name="connsiteX7" fmla="*/ 3027059 w 11271651"/>
              <a:gd name="connsiteY7" fmla="*/ 2473692 h 2549580"/>
              <a:gd name="connsiteX8" fmla="*/ 2997435 w 11271651"/>
              <a:gd name="connsiteY8" fmla="*/ 2549580 h 2549580"/>
              <a:gd name="connsiteX9" fmla="*/ 1257522 w 11271651"/>
              <a:gd name="connsiteY9" fmla="*/ 2549580 h 2549580"/>
              <a:gd name="connsiteX10" fmla="*/ 0 w 11271651"/>
              <a:gd name="connsiteY10" fmla="*/ 1291940 h 2549580"/>
              <a:gd name="connsiteX11" fmla="*/ 0 w 11271651"/>
              <a:gd name="connsiteY11" fmla="*/ 1257641 h 2549580"/>
              <a:gd name="connsiteX12" fmla="*/ 1257522 w 11271651"/>
              <a:gd name="connsiteY12" fmla="*/ 0 h 254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71651" h="2549580">
                <a:moveTo>
                  <a:pt x="1257522" y="0"/>
                </a:moveTo>
                <a:lnTo>
                  <a:pt x="7117931" y="0"/>
                </a:lnTo>
                <a:lnTo>
                  <a:pt x="7133189" y="37934"/>
                </a:lnTo>
                <a:cubicBezTo>
                  <a:pt x="7196165" y="161665"/>
                  <a:pt x="7320847" y="284761"/>
                  <a:pt x="7567673" y="284761"/>
                </a:cubicBezTo>
                <a:lnTo>
                  <a:pt x="11271651" y="284761"/>
                </a:lnTo>
                <a:lnTo>
                  <a:pt x="11271651" y="2292367"/>
                </a:lnTo>
                <a:lnTo>
                  <a:pt x="3360838" y="2292367"/>
                </a:lnTo>
                <a:cubicBezTo>
                  <a:pt x="3357507" y="2292367"/>
                  <a:pt x="3127793" y="2295282"/>
                  <a:pt x="3027059" y="2473692"/>
                </a:cubicBezTo>
                <a:lnTo>
                  <a:pt x="2997435" y="2549580"/>
                </a:lnTo>
                <a:lnTo>
                  <a:pt x="1257522" y="2549580"/>
                </a:lnTo>
                <a:cubicBezTo>
                  <a:pt x="1257522" y="2549580"/>
                  <a:pt x="0" y="2549580"/>
                  <a:pt x="0" y="1291940"/>
                </a:cubicBezTo>
                <a:lnTo>
                  <a:pt x="0" y="1257641"/>
                </a:lnTo>
                <a:cubicBezTo>
                  <a:pt x="0" y="1257641"/>
                  <a:pt x="0" y="0"/>
                  <a:pt x="1257522" y="0"/>
                </a:cubicBezTo>
                <a:close/>
              </a:path>
            </a:pathLst>
          </a:custGeom>
        </p:spPr>
        <p:txBody>
          <a:bodyPr wrap="square" anchor="ctr" anchorCtr="0">
            <a:noAutofit/>
          </a:bodyPr>
          <a:lstStyle>
            <a:lvl1pPr marL="0" indent="0" algn="ctr">
              <a:buNone/>
              <a:defRPr sz="1051"/>
            </a:lvl1pPr>
          </a:lstStyle>
          <a:p>
            <a:r>
              <a:rPr lang="en-US"/>
              <a:t>Click icon to add picture</a:t>
            </a:r>
            <a:endParaRPr lang="ru-RU"/>
          </a:p>
        </p:txBody>
      </p:sp>
      <p:sp>
        <p:nvSpPr>
          <p:cNvPr id="34" name="Oval 33">
            <a:extLst>
              <a:ext uri="{FF2B5EF4-FFF2-40B4-BE49-F238E27FC236}">
                <a16:creationId xmlns:a16="http://schemas.microsoft.com/office/drawing/2014/main" id="{13074BE4-153F-46FE-B915-CD1AEF318A25}"/>
              </a:ext>
            </a:extLst>
          </p:cNvPr>
          <p:cNvSpPr/>
          <p:nvPr userDrawn="1"/>
        </p:nvSpPr>
        <p:spPr>
          <a:xfrm>
            <a:off x="8170067" y="4352273"/>
            <a:ext cx="288900" cy="2889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013"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8500723" y="4340859"/>
            <a:ext cx="652883" cy="307238"/>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sz="1013"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5999122" y="1234013"/>
            <a:ext cx="3147553" cy="751229"/>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sz="1013"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9140195" y="1974491"/>
            <a:ext cx="3811" cy="19036"/>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sz="1013"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586491" y="594880"/>
            <a:ext cx="6858000" cy="491716"/>
          </a:xfrm>
        </p:spPr>
        <p:txBody>
          <a:bodyPr anchor="b">
            <a:normAutofit/>
          </a:bodyPr>
          <a:lstStyle>
            <a:lvl1pPr algn="l">
              <a:defRPr sz="3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596831" y="1407796"/>
            <a:ext cx="5132459" cy="372167"/>
          </a:xfrm>
        </p:spPr>
        <p:txBody>
          <a:bodyPr>
            <a:normAutofit/>
          </a:bodyPr>
          <a:lstStyle>
            <a:lvl1pPr marL="0" indent="0" algn="l">
              <a:buNone/>
              <a:defRPr sz="1351" b="1" i="0">
                <a:solidFill>
                  <a:schemeClr val="accent1"/>
                </a:solidFill>
              </a:defRPr>
            </a:lvl1pPr>
            <a:lvl2pPr marL="342883" indent="0" algn="ctr">
              <a:buNone/>
              <a:defRPr sz="1500"/>
            </a:lvl2pPr>
            <a:lvl3pPr marL="685766" indent="0" algn="ctr">
              <a:buNone/>
              <a:defRPr sz="1351"/>
            </a:lvl3pPr>
            <a:lvl4pPr marL="1028648" indent="0" algn="ctr">
              <a:buNone/>
              <a:defRPr sz="1200"/>
            </a:lvl4pPr>
            <a:lvl5pPr marL="1371532" indent="0" algn="ctr">
              <a:buNone/>
              <a:defRPr sz="1200"/>
            </a:lvl5pPr>
            <a:lvl6pPr marL="1714415" indent="0" algn="ctr">
              <a:buNone/>
              <a:defRPr sz="1200"/>
            </a:lvl6pPr>
            <a:lvl7pPr marL="2057297" indent="0" algn="ctr">
              <a:buNone/>
              <a:defRPr sz="1200"/>
            </a:lvl7pPr>
            <a:lvl8pPr marL="2400180" indent="0" algn="ctr">
              <a:buNone/>
              <a:defRPr sz="1200"/>
            </a:lvl8pPr>
            <a:lvl9pPr marL="2743063" indent="0" algn="ctr">
              <a:buNone/>
              <a:defRPr sz="1200"/>
            </a:lvl9pPr>
          </a:lstStyle>
          <a:p>
            <a:r>
              <a:rPr lang="en-US"/>
              <a:t>Click to edit Master subtitle style</a:t>
            </a:r>
            <a:endParaRPr lang="ru-RU" dirty="0"/>
          </a:p>
        </p:txBody>
      </p:sp>
      <p:sp>
        <p:nvSpPr>
          <p:cNvPr id="4" name="Date Placeholder 3">
            <a:extLst>
              <a:ext uri="{FF2B5EF4-FFF2-40B4-BE49-F238E27FC236}">
                <a16:creationId xmlns:a16="http://schemas.microsoft.com/office/drawing/2014/main" id="{0FD10BB4-D57E-4372-8E10-AC15DC09615A}"/>
              </a:ext>
            </a:extLst>
          </p:cNvPr>
          <p:cNvSpPr>
            <a:spLocks noGrp="1"/>
          </p:cNvSpPr>
          <p:nvPr>
            <p:ph type="dt" sz="half" idx="10"/>
          </p:nvPr>
        </p:nvSpPr>
        <p:spPr/>
        <p:txBody>
          <a:bodyPr/>
          <a:lstStyle/>
          <a:p>
            <a:r>
              <a:rPr lang="en-US"/>
              <a:t>MM.DD.20XX</a:t>
            </a:r>
            <a:endParaRPr lang="ru-RU" dirty="0"/>
          </a:p>
        </p:txBody>
      </p:sp>
      <p:sp>
        <p:nvSpPr>
          <p:cNvPr id="5" name="Footer Placeholder 4">
            <a:extLst>
              <a:ext uri="{FF2B5EF4-FFF2-40B4-BE49-F238E27FC236}">
                <a16:creationId xmlns:a16="http://schemas.microsoft.com/office/drawing/2014/main" id="{66020939-F172-405E-A418-A87CE5D908B7}"/>
              </a:ext>
            </a:extLst>
          </p:cNvPr>
          <p:cNvSpPr>
            <a:spLocks noGrp="1"/>
          </p:cNvSpPr>
          <p:nvPr>
            <p:ph type="ftr" sz="quarter" idx="11"/>
          </p:nvPr>
        </p:nvSpPr>
        <p:spPr>
          <a:xfrm>
            <a:off x="609222" y="4348328"/>
            <a:ext cx="2856261" cy="273844"/>
          </a:xfrm>
          <a:prstGeom prst="rect">
            <a:avLst/>
          </a:prstGeom>
        </p:spPr>
        <p:txBody>
          <a:bodyPr/>
          <a:lstStyle/>
          <a:p>
            <a:r>
              <a:rPr lang="en-US"/>
              <a:t>JTI POLINEMA</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677419" y="1163213"/>
            <a:ext cx="2455164" cy="1134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sz="1013" dirty="0"/>
          </a:p>
        </p:txBody>
      </p:sp>
      <p:sp>
        <p:nvSpPr>
          <p:cNvPr id="9" name="Freeform: Shape 8">
            <a:extLst>
              <a:ext uri="{FF2B5EF4-FFF2-40B4-BE49-F238E27FC236}">
                <a16:creationId xmlns:a16="http://schemas.microsoft.com/office/drawing/2014/main" id="{A8FB11AB-3031-47CA-85DD-696856C3C62C}"/>
              </a:ext>
            </a:extLst>
          </p:cNvPr>
          <p:cNvSpPr/>
          <p:nvPr/>
        </p:nvSpPr>
        <p:spPr>
          <a:xfrm>
            <a:off x="2924968" y="3497208"/>
            <a:ext cx="6219032" cy="570554"/>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sz="1013" dirty="0"/>
          </a:p>
        </p:txBody>
      </p:sp>
      <p:sp>
        <p:nvSpPr>
          <p:cNvPr id="6" name="Slide Number Placeholder 5">
            <a:extLst>
              <a:ext uri="{FF2B5EF4-FFF2-40B4-BE49-F238E27FC236}">
                <a16:creationId xmlns:a16="http://schemas.microsoft.com/office/drawing/2014/main" id="{E0210624-61F8-48B2-BD00-D3BC39DEBDCF}"/>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2932391" y="3499231"/>
            <a:ext cx="6207803" cy="192910"/>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sz="1013"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9140195" y="3499234"/>
            <a:ext cx="3811" cy="19035"/>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sz="1013"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2928927" y="3692145"/>
            <a:ext cx="6215075" cy="384817"/>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sz="1013" dirty="0"/>
          </a:p>
        </p:txBody>
      </p:sp>
    </p:spTree>
    <p:extLst>
      <p:ext uri="{BB962C8B-B14F-4D97-AF65-F5344CB8AC3E}">
        <p14:creationId xmlns:p14="http://schemas.microsoft.com/office/powerpoint/2010/main" val="2139704614"/>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6A0D6CA-7AA6-4E82-92E4-1A1955B7B83F}"/>
              </a:ext>
            </a:extLst>
          </p:cNvPr>
          <p:cNvSpPr>
            <a:spLocks noGrp="1"/>
          </p:cNvSpPr>
          <p:nvPr>
            <p:ph type="dt" sz="half" idx="10"/>
          </p:nvPr>
        </p:nvSpPr>
        <p:spPr/>
        <p:txBody>
          <a:bodyPr/>
          <a:lstStyle/>
          <a:p>
            <a:r>
              <a:rPr lang="en-US"/>
              <a:t>MM.DD.20XX</a:t>
            </a:r>
            <a:endParaRPr lang="ru-RU" dirty="0"/>
          </a:p>
        </p:txBody>
      </p:sp>
      <p:sp>
        <p:nvSpPr>
          <p:cNvPr id="3" name="Slide Number Placeholder 2">
            <a:extLst>
              <a:ext uri="{FF2B5EF4-FFF2-40B4-BE49-F238E27FC236}">
                <a16:creationId xmlns:a16="http://schemas.microsoft.com/office/drawing/2014/main" id="{7CD90A25-DF8F-4D14-8B86-F6077BC841F1}"/>
              </a:ext>
            </a:extLst>
          </p:cNvPr>
          <p:cNvSpPr>
            <a:spLocks noGrp="1"/>
          </p:cNvSpPr>
          <p:nvPr>
            <p:ph type="sldNum" sz="quarter" idx="11"/>
          </p:nvPr>
        </p:nvSpPr>
        <p:spPr/>
        <p:txBody>
          <a:bodyPr/>
          <a:lstStyle/>
          <a:p>
            <a:fld id="{D495E168-DA5E-4888-8D8A-92B118324C14}" type="slidenum">
              <a:rPr lang="ru-RU" smtClean="0"/>
              <a:pPr/>
              <a:t>‹#›</a:t>
            </a:fld>
            <a:endParaRPr lang="ru-RU" dirty="0"/>
          </a:p>
        </p:txBody>
      </p:sp>
      <p:sp>
        <p:nvSpPr>
          <p:cNvPr id="4" name="Footer Placeholder 3">
            <a:extLst>
              <a:ext uri="{FF2B5EF4-FFF2-40B4-BE49-F238E27FC236}">
                <a16:creationId xmlns:a16="http://schemas.microsoft.com/office/drawing/2014/main" id="{88AAF3C7-9469-4F69-BB0A-1DA43E5E1FCE}"/>
              </a:ext>
            </a:extLst>
          </p:cNvPr>
          <p:cNvSpPr>
            <a:spLocks noGrp="1"/>
          </p:cNvSpPr>
          <p:nvPr>
            <p:ph type="ftr" sz="quarter" idx="12"/>
          </p:nvPr>
        </p:nvSpPr>
        <p:spPr/>
        <p:txBody>
          <a:bodyPr/>
          <a:lstStyle/>
          <a:p>
            <a:r>
              <a:rPr lang="en-US"/>
              <a:t>JTI POLINEMA</a:t>
            </a:r>
            <a:endParaRPr lang="ru-RU" dirty="0"/>
          </a:p>
        </p:txBody>
      </p:sp>
    </p:spTree>
    <p:extLst>
      <p:ext uri="{BB962C8B-B14F-4D97-AF65-F5344CB8AC3E}">
        <p14:creationId xmlns:p14="http://schemas.microsoft.com/office/powerpoint/2010/main" val="366978379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208360"/>
            <a:ext cx="8229600" cy="857250"/>
          </a:xfrm>
        </p:spPr>
        <p:txBody>
          <a:bodyPr/>
          <a:lstStyle/>
          <a:p>
            <a:r>
              <a:rPr lang="en-US"/>
              <a:t>Click to edit Master title style</a:t>
            </a:r>
          </a:p>
        </p:txBody>
      </p:sp>
      <p:sp>
        <p:nvSpPr>
          <p:cNvPr id="3" name="Table Placeholder 2"/>
          <p:cNvSpPr>
            <a:spLocks noGrp="1"/>
          </p:cNvSpPr>
          <p:nvPr>
            <p:ph type="tbl" idx="1"/>
          </p:nvPr>
        </p:nvSpPr>
        <p:spPr>
          <a:xfrm>
            <a:off x="457200" y="1200150"/>
            <a:ext cx="8229600" cy="3398044"/>
          </a:xfrm>
        </p:spPr>
        <p:txBody>
          <a:bodyPr/>
          <a:lstStyle/>
          <a:p>
            <a:pPr lvl="0"/>
            <a:endParaRPr lang="en-US" noProof="0"/>
          </a:p>
        </p:txBody>
      </p:sp>
      <p:sp>
        <p:nvSpPr>
          <p:cNvPr id="4" name="Rectangle 23">
            <a:extLst>
              <a:ext uri="{FF2B5EF4-FFF2-40B4-BE49-F238E27FC236}">
                <a16:creationId xmlns:a16="http://schemas.microsoft.com/office/drawing/2014/main" id="{43777AAA-89FC-4E52-9E00-88F4CB43E0B3}"/>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24">
            <a:extLst>
              <a:ext uri="{FF2B5EF4-FFF2-40B4-BE49-F238E27FC236}">
                <a16:creationId xmlns:a16="http://schemas.microsoft.com/office/drawing/2014/main" id="{D3D74351-7DE7-4B5C-BF5F-712E4DE19ED2}"/>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25">
            <a:extLst>
              <a:ext uri="{FF2B5EF4-FFF2-40B4-BE49-F238E27FC236}">
                <a16:creationId xmlns:a16="http://schemas.microsoft.com/office/drawing/2014/main" id="{AA8B68E1-3F89-4AA4-9A62-007E741CC991}"/>
              </a:ext>
            </a:extLst>
          </p:cNvPr>
          <p:cNvSpPr>
            <a:spLocks noGrp="1" noChangeArrowheads="1"/>
          </p:cNvSpPr>
          <p:nvPr>
            <p:ph type="sldNum" sz="quarter" idx="12"/>
          </p:nvPr>
        </p:nvSpPr>
        <p:spPr>
          <a:ln/>
        </p:spPr>
        <p:txBody>
          <a:bodyPr/>
          <a:lstStyle>
            <a:lvl1pPr>
              <a:defRPr/>
            </a:lvl1pPr>
          </a:lstStyle>
          <a:p>
            <a:fld id="{BA2B9D4C-39FF-4464-BA2C-589BA8599F1C}" type="slidenum">
              <a:rPr lang="en-US" altLang="en-US"/>
              <a:pPr/>
              <a:t>‹#›</a:t>
            </a:fld>
            <a:endParaRPr lang="en-US" altLang="en-US"/>
          </a:p>
        </p:txBody>
      </p:sp>
    </p:spTree>
    <p:extLst>
      <p:ext uri="{BB962C8B-B14F-4D97-AF65-F5344CB8AC3E}">
        <p14:creationId xmlns:p14="http://schemas.microsoft.com/office/powerpoint/2010/main" val="243152901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8360"/>
            <a:ext cx="8229600" cy="857250"/>
          </a:xfrm>
        </p:spPr>
        <p:txBody>
          <a:bodyPr/>
          <a:lstStyle/>
          <a:p>
            <a:r>
              <a:rPr lang="en-US"/>
              <a:t>Click to edit Master title style</a:t>
            </a:r>
          </a:p>
        </p:txBody>
      </p:sp>
      <p:sp>
        <p:nvSpPr>
          <p:cNvPr id="3" name="Text Placeholder 2"/>
          <p:cNvSpPr>
            <a:spLocks noGrp="1"/>
          </p:cNvSpPr>
          <p:nvPr>
            <p:ph type="body" sz="half" idx="1"/>
          </p:nvPr>
        </p:nvSpPr>
        <p:spPr>
          <a:xfrm>
            <a:off x="457200" y="1200150"/>
            <a:ext cx="4038600" cy="33980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0"/>
            <a:ext cx="4038600" cy="33980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23">
            <a:extLst>
              <a:ext uri="{FF2B5EF4-FFF2-40B4-BE49-F238E27FC236}">
                <a16:creationId xmlns:a16="http://schemas.microsoft.com/office/drawing/2014/main" id="{9EE91A68-16E6-492A-8D46-BEC40D1E399E}"/>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24">
            <a:extLst>
              <a:ext uri="{FF2B5EF4-FFF2-40B4-BE49-F238E27FC236}">
                <a16:creationId xmlns:a16="http://schemas.microsoft.com/office/drawing/2014/main" id="{CE39F323-4870-418B-B67B-404318C709AF}"/>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25">
            <a:extLst>
              <a:ext uri="{FF2B5EF4-FFF2-40B4-BE49-F238E27FC236}">
                <a16:creationId xmlns:a16="http://schemas.microsoft.com/office/drawing/2014/main" id="{96896302-FA1A-4346-B920-DF22C26E6F70}"/>
              </a:ext>
            </a:extLst>
          </p:cNvPr>
          <p:cNvSpPr>
            <a:spLocks noGrp="1" noChangeArrowheads="1"/>
          </p:cNvSpPr>
          <p:nvPr>
            <p:ph type="sldNum" sz="quarter" idx="12"/>
          </p:nvPr>
        </p:nvSpPr>
        <p:spPr>
          <a:ln/>
        </p:spPr>
        <p:txBody>
          <a:bodyPr/>
          <a:lstStyle>
            <a:lvl1pPr>
              <a:defRPr/>
            </a:lvl1pPr>
          </a:lstStyle>
          <a:p>
            <a:fld id="{6445EBDF-5843-4FAC-9748-A08AF1D805DA}" type="slidenum">
              <a:rPr lang="en-US" altLang="en-US"/>
              <a:pPr/>
              <a:t>‹#›</a:t>
            </a:fld>
            <a:endParaRPr lang="en-US" altLang="en-US"/>
          </a:p>
        </p:txBody>
      </p:sp>
    </p:spTree>
    <p:extLst>
      <p:ext uri="{BB962C8B-B14F-4D97-AF65-F5344CB8AC3E}">
        <p14:creationId xmlns:p14="http://schemas.microsoft.com/office/powerpoint/2010/main" val="23350591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Content and Imag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5A97CE06-9ECC-4438-8B22-B58B27F2B5FA}"/>
              </a:ext>
            </a:extLst>
          </p:cNvPr>
          <p:cNvSpPr>
            <a:spLocks noGrp="1"/>
          </p:cNvSpPr>
          <p:nvPr>
            <p:ph type="pic" sz="quarter" idx="15"/>
          </p:nvPr>
        </p:nvSpPr>
        <p:spPr>
          <a:xfrm>
            <a:off x="1047588" y="1"/>
            <a:ext cx="2921125" cy="4242248"/>
          </a:xfrm>
          <a:custGeom>
            <a:avLst/>
            <a:gdLst>
              <a:gd name="connsiteX0" fmla="*/ 691654 w 3894833"/>
              <a:gd name="connsiteY0" fmla="*/ 0 h 5656330"/>
              <a:gd name="connsiteX1" fmla="*/ 925166 w 3894833"/>
              <a:gd name="connsiteY1" fmla="*/ 0 h 5656330"/>
              <a:gd name="connsiteX2" fmla="*/ 925166 w 3894833"/>
              <a:gd name="connsiteY2" fmla="*/ 1025424 h 5656330"/>
              <a:gd name="connsiteX3" fmla="*/ 1184060 w 3894833"/>
              <a:gd name="connsiteY3" fmla="*/ 1289394 h 5656330"/>
              <a:gd name="connsiteX4" fmla="*/ 1194212 w 3894833"/>
              <a:gd name="connsiteY4" fmla="*/ 1289394 h 5656330"/>
              <a:gd name="connsiteX5" fmla="*/ 1453107 w 3894833"/>
              <a:gd name="connsiteY5" fmla="*/ 1025424 h 5656330"/>
              <a:gd name="connsiteX6" fmla="*/ 1453107 w 3894833"/>
              <a:gd name="connsiteY6" fmla="*/ 0 h 5656330"/>
              <a:gd name="connsiteX7" fmla="*/ 3894833 w 3894833"/>
              <a:gd name="connsiteY7" fmla="*/ 0 h 5656330"/>
              <a:gd name="connsiteX8" fmla="*/ 3894833 w 3894833"/>
              <a:gd name="connsiteY8" fmla="*/ 3731122 h 5656330"/>
              <a:gd name="connsiteX9" fmla="*/ 2110494 w 3894833"/>
              <a:gd name="connsiteY9" fmla="*/ 5656330 h 5656330"/>
              <a:gd name="connsiteX10" fmla="*/ 1842717 w 3894833"/>
              <a:gd name="connsiteY10" fmla="*/ 5656330 h 5656330"/>
              <a:gd name="connsiteX11" fmla="*/ 0 w 3894833"/>
              <a:gd name="connsiteY11" fmla="*/ 3731122 h 5656330"/>
              <a:gd name="connsiteX12" fmla="*/ 0 w 3894833"/>
              <a:gd name="connsiteY12" fmla="*/ 2120572 h 5656330"/>
              <a:gd name="connsiteX13" fmla="*/ 7266 w 3894833"/>
              <a:gd name="connsiteY13" fmla="*/ 2123266 h 5656330"/>
              <a:gd name="connsiteX14" fmla="*/ 171328 w 3894833"/>
              <a:gd name="connsiteY14" fmla="*/ 2144761 h 5656330"/>
              <a:gd name="connsiteX15" fmla="*/ 189095 w 3894833"/>
              <a:gd name="connsiteY15" fmla="*/ 2144761 h 5656330"/>
              <a:gd name="connsiteX16" fmla="*/ 691654 w 3894833"/>
              <a:gd name="connsiteY16" fmla="*/ 1639663 h 565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94833" h="5656330">
                <a:moveTo>
                  <a:pt x="691654" y="0"/>
                </a:moveTo>
                <a:lnTo>
                  <a:pt x="925166" y="0"/>
                </a:lnTo>
                <a:lnTo>
                  <a:pt x="925166" y="1025424"/>
                </a:lnTo>
                <a:cubicBezTo>
                  <a:pt x="925166" y="1025424"/>
                  <a:pt x="925166" y="1289394"/>
                  <a:pt x="1184060" y="1289394"/>
                </a:cubicBezTo>
                <a:lnTo>
                  <a:pt x="1194212" y="1289394"/>
                </a:lnTo>
                <a:cubicBezTo>
                  <a:pt x="1194212" y="1289394"/>
                  <a:pt x="1453107" y="1289394"/>
                  <a:pt x="1453107" y="1025424"/>
                </a:cubicBezTo>
                <a:lnTo>
                  <a:pt x="1453107" y="0"/>
                </a:lnTo>
                <a:lnTo>
                  <a:pt x="3894833" y="0"/>
                </a:lnTo>
                <a:lnTo>
                  <a:pt x="3894833" y="3731122"/>
                </a:lnTo>
                <a:cubicBezTo>
                  <a:pt x="3894833" y="3731122"/>
                  <a:pt x="3894833" y="5562417"/>
                  <a:pt x="2110494" y="5656330"/>
                </a:cubicBezTo>
                <a:lnTo>
                  <a:pt x="1842717" y="5656330"/>
                </a:lnTo>
                <a:cubicBezTo>
                  <a:pt x="1467066" y="5628410"/>
                  <a:pt x="0" y="5413934"/>
                  <a:pt x="0" y="3731122"/>
                </a:cubicBezTo>
                <a:lnTo>
                  <a:pt x="0" y="2120572"/>
                </a:lnTo>
                <a:lnTo>
                  <a:pt x="7266" y="2123266"/>
                </a:lnTo>
                <a:cubicBezTo>
                  <a:pt x="54929" y="2136948"/>
                  <a:pt x="109301" y="2144761"/>
                  <a:pt x="171328" y="2144761"/>
                </a:cubicBezTo>
                <a:lnTo>
                  <a:pt x="189095" y="2144761"/>
                </a:lnTo>
                <a:cubicBezTo>
                  <a:pt x="194172" y="2144761"/>
                  <a:pt x="691654" y="2138415"/>
                  <a:pt x="691654" y="1639663"/>
                </a:cubicBezTo>
                <a:close/>
              </a:path>
            </a:pathLst>
          </a:custGeom>
        </p:spPr>
        <p:txBody>
          <a:bodyPr wrap="square" anchor="ctr" anchorCtr="0">
            <a:noAutofit/>
          </a:bodyPr>
          <a:lstStyle>
            <a:lvl1pPr marL="0" indent="0" algn="ctr">
              <a:buNone/>
              <a:defRPr sz="1051"/>
            </a:lvl1pPr>
          </a:lstStyle>
          <a:p>
            <a:r>
              <a:rPr lang="en-US"/>
              <a:t>Click icon to add picture</a:t>
            </a:r>
            <a:endParaRPr lang="ru-RU"/>
          </a:p>
        </p:txBody>
      </p:sp>
      <p:sp>
        <p:nvSpPr>
          <p:cNvPr id="24" name="Oval 23">
            <a:extLst>
              <a:ext uri="{FF2B5EF4-FFF2-40B4-BE49-F238E27FC236}">
                <a16:creationId xmlns:a16="http://schemas.microsoft.com/office/drawing/2014/main" id="{CE8B26E3-C9CA-4CFF-8221-19518F497FF4}"/>
              </a:ext>
            </a:extLst>
          </p:cNvPr>
          <p:cNvSpPr/>
          <p:nvPr userDrawn="1"/>
        </p:nvSpPr>
        <p:spPr>
          <a:xfrm>
            <a:off x="8170067" y="4352273"/>
            <a:ext cx="288900" cy="2889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013" dirty="0"/>
          </a:p>
        </p:txBody>
      </p:sp>
      <p:sp>
        <p:nvSpPr>
          <p:cNvPr id="25" name="Graphic 12">
            <a:extLst>
              <a:ext uri="{FF2B5EF4-FFF2-40B4-BE49-F238E27FC236}">
                <a16:creationId xmlns:a16="http://schemas.microsoft.com/office/drawing/2014/main" id="{A9957602-C843-44E0-A93F-66AF5A6A0F0A}"/>
              </a:ext>
            </a:extLst>
          </p:cNvPr>
          <p:cNvSpPr/>
          <p:nvPr userDrawn="1"/>
        </p:nvSpPr>
        <p:spPr>
          <a:xfrm>
            <a:off x="8500723" y="4340859"/>
            <a:ext cx="652883" cy="307238"/>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sz="1013"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5182524" y="681044"/>
            <a:ext cx="3377471" cy="586979"/>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en-US"/>
              <a:t>MM.DD.20XX</a:t>
            </a:r>
            <a:endParaRPr lang="ru-RU" dirty="0"/>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609223" y="4348328"/>
            <a:ext cx="2931595" cy="273844"/>
          </a:xfrm>
          <a:prstGeom prst="rect">
            <a:avLst/>
          </a:prstGeom>
        </p:spPr>
        <p:txBody>
          <a:bodyPr/>
          <a:lstStyle/>
          <a:p>
            <a:r>
              <a:rPr lang="en-US"/>
              <a:t>JTI POLINEMA</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0" name="Freeform: Shape 9">
            <a:extLst>
              <a:ext uri="{FF2B5EF4-FFF2-40B4-BE49-F238E27FC236}">
                <a16:creationId xmlns:a16="http://schemas.microsoft.com/office/drawing/2014/main" id="{7492975F-6F5D-4157-A751-54BACCCF1800}"/>
              </a:ext>
            </a:extLst>
          </p:cNvPr>
          <p:cNvSpPr/>
          <p:nvPr/>
        </p:nvSpPr>
        <p:spPr>
          <a:xfrm>
            <a:off x="4119116" y="-9506"/>
            <a:ext cx="409281" cy="2864968"/>
          </a:xfrm>
          <a:custGeom>
            <a:avLst/>
            <a:gdLst>
              <a:gd name="connsiteX0" fmla="*/ 12675 w 545708"/>
              <a:gd name="connsiteY0" fmla="*/ 12675 h 3819957"/>
              <a:gd name="connsiteX1" fmla="*/ 12675 w 545708"/>
              <a:gd name="connsiteY1" fmla="*/ 3550894 h 3819957"/>
              <a:gd name="connsiteX2" fmla="*/ 271569 w 545708"/>
              <a:gd name="connsiteY2" fmla="*/ 3814865 h 3819957"/>
              <a:gd name="connsiteX3" fmla="*/ 281722 w 545708"/>
              <a:gd name="connsiteY3" fmla="*/ 3814865 h 3819957"/>
              <a:gd name="connsiteX4" fmla="*/ 540616 w 545708"/>
              <a:gd name="connsiteY4" fmla="*/ 3550894 h 3819957"/>
              <a:gd name="connsiteX5" fmla="*/ 540616 w 545708"/>
              <a:gd name="connsiteY5" fmla="*/ 12675 h 3819957"/>
              <a:gd name="connsiteX6" fmla="*/ 12675 w 545708"/>
              <a:gd name="connsiteY6" fmla="*/ 12675 h 381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5708" h="3819957">
                <a:moveTo>
                  <a:pt x="12675" y="12675"/>
                </a:moveTo>
                <a:lnTo>
                  <a:pt x="12675" y="3550894"/>
                </a:lnTo>
                <a:cubicBezTo>
                  <a:pt x="12675" y="3550894"/>
                  <a:pt x="12675" y="3814865"/>
                  <a:pt x="271569" y="3814865"/>
                </a:cubicBezTo>
                <a:lnTo>
                  <a:pt x="281722" y="3814865"/>
                </a:lnTo>
                <a:cubicBezTo>
                  <a:pt x="281722" y="3814865"/>
                  <a:pt x="540616" y="3814865"/>
                  <a:pt x="540616" y="3550894"/>
                </a:cubicBezTo>
                <a:lnTo>
                  <a:pt x="540616" y="12675"/>
                </a:lnTo>
                <a:lnTo>
                  <a:pt x="12675" y="12675"/>
                </a:lnTo>
                <a:close/>
              </a:path>
            </a:pathLst>
          </a:custGeom>
          <a:solidFill>
            <a:schemeClr val="accent1"/>
          </a:solidFill>
          <a:ln w="12684" cap="flat">
            <a:noFill/>
            <a:prstDash val="solid"/>
            <a:miter/>
          </a:ln>
        </p:spPr>
        <p:txBody>
          <a:bodyPr rtlCol="0" anchor="ctr"/>
          <a:lstStyle/>
          <a:p>
            <a:endParaRPr lang="ru-RU" sz="1013" dirty="0"/>
          </a:p>
        </p:txBody>
      </p:sp>
      <p:sp>
        <p:nvSpPr>
          <p:cNvPr id="13" name="Freeform: Shape 12">
            <a:extLst>
              <a:ext uri="{FF2B5EF4-FFF2-40B4-BE49-F238E27FC236}">
                <a16:creationId xmlns:a16="http://schemas.microsoft.com/office/drawing/2014/main" id="{6C50EDEB-35C1-4DED-A608-A0EAA8DE5404}"/>
              </a:ext>
            </a:extLst>
          </p:cNvPr>
          <p:cNvSpPr/>
          <p:nvPr/>
        </p:nvSpPr>
        <p:spPr>
          <a:xfrm>
            <a:off x="4109596" y="-9506"/>
            <a:ext cx="428319" cy="2874486"/>
          </a:xfrm>
          <a:custGeom>
            <a:avLst/>
            <a:gdLst>
              <a:gd name="connsiteX0" fmla="*/ 540616 w 571089"/>
              <a:gd name="connsiteY0" fmla="*/ 12675 h 3832648"/>
              <a:gd name="connsiteX1" fmla="*/ 540616 w 571089"/>
              <a:gd name="connsiteY1" fmla="*/ 3550894 h 3832648"/>
              <a:gd name="connsiteX2" fmla="*/ 294413 w 571089"/>
              <a:gd name="connsiteY2" fmla="*/ 3802174 h 3832648"/>
              <a:gd name="connsiteX3" fmla="*/ 284260 w 571089"/>
              <a:gd name="connsiteY3" fmla="*/ 3802174 h 3832648"/>
              <a:gd name="connsiteX4" fmla="*/ 38056 w 571089"/>
              <a:gd name="connsiteY4" fmla="*/ 3550894 h 3832648"/>
              <a:gd name="connsiteX5" fmla="*/ 38056 w 571089"/>
              <a:gd name="connsiteY5" fmla="*/ 12675 h 3832648"/>
              <a:gd name="connsiteX6" fmla="*/ 12675 w 571089"/>
              <a:gd name="connsiteY6" fmla="*/ 12675 h 3832648"/>
              <a:gd name="connsiteX7" fmla="*/ 12675 w 571089"/>
              <a:gd name="connsiteY7" fmla="*/ 3550894 h 3832648"/>
              <a:gd name="connsiteX8" fmla="*/ 284260 w 571089"/>
              <a:gd name="connsiteY8" fmla="*/ 3827556 h 3832648"/>
              <a:gd name="connsiteX9" fmla="*/ 294413 w 571089"/>
              <a:gd name="connsiteY9" fmla="*/ 3827556 h 3832648"/>
              <a:gd name="connsiteX10" fmla="*/ 565998 w 571089"/>
              <a:gd name="connsiteY10" fmla="*/ 3550894 h 3832648"/>
              <a:gd name="connsiteX11" fmla="*/ 565998 w 571089"/>
              <a:gd name="connsiteY11" fmla="*/ 12675 h 3832648"/>
              <a:gd name="connsiteX12" fmla="*/ 540616 w 571089"/>
              <a:gd name="connsiteY12" fmla="*/ 12675 h 383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089" h="3832648">
                <a:moveTo>
                  <a:pt x="540616" y="12675"/>
                </a:moveTo>
                <a:lnTo>
                  <a:pt x="540616" y="3550894"/>
                </a:lnTo>
                <a:cubicBezTo>
                  <a:pt x="540616" y="3798367"/>
                  <a:pt x="304565" y="3802174"/>
                  <a:pt x="294413" y="3802174"/>
                </a:cubicBezTo>
                <a:lnTo>
                  <a:pt x="284260" y="3802174"/>
                </a:lnTo>
                <a:cubicBezTo>
                  <a:pt x="41864" y="3802174"/>
                  <a:pt x="38056" y="3561047"/>
                  <a:pt x="38056" y="3550894"/>
                </a:cubicBezTo>
                <a:lnTo>
                  <a:pt x="38056" y="12675"/>
                </a:lnTo>
                <a:lnTo>
                  <a:pt x="12675" y="12675"/>
                </a:lnTo>
                <a:lnTo>
                  <a:pt x="12675" y="3550894"/>
                </a:lnTo>
                <a:cubicBezTo>
                  <a:pt x="12675" y="3553433"/>
                  <a:pt x="15213" y="3827556"/>
                  <a:pt x="284260" y="3827556"/>
                </a:cubicBezTo>
                <a:lnTo>
                  <a:pt x="294413" y="3827556"/>
                </a:lnTo>
                <a:cubicBezTo>
                  <a:pt x="296951" y="3827556"/>
                  <a:pt x="565998" y="3825017"/>
                  <a:pt x="565998" y="3550894"/>
                </a:cubicBezTo>
                <a:lnTo>
                  <a:pt x="565998" y="12675"/>
                </a:lnTo>
                <a:lnTo>
                  <a:pt x="540616" y="12675"/>
                </a:lnTo>
                <a:close/>
              </a:path>
            </a:pathLst>
          </a:custGeom>
          <a:solidFill>
            <a:schemeClr val="bg1"/>
          </a:solidFill>
          <a:ln w="12684" cap="flat">
            <a:noFill/>
            <a:prstDash val="solid"/>
            <a:miter/>
          </a:ln>
        </p:spPr>
        <p:txBody>
          <a:bodyPr rtlCol="0" anchor="ctr"/>
          <a:lstStyle/>
          <a:p>
            <a:endParaRPr lang="ru-RU" sz="1013" dirty="0"/>
          </a:p>
        </p:txBody>
      </p:sp>
      <p:sp>
        <p:nvSpPr>
          <p:cNvPr id="16" name="Text Placeholder 14">
            <a:extLst>
              <a:ext uri="{FF2B5EF4-FFF2-40B4-BE49-F238E27FC236}">
                <a16:creationId xmlns:a16="http://schemas.microsoft.com/office/drawing/2014/main" id="{F469DEB5-CC79-4D71-8360-0B10B34244B7}"/>
              </a:ext>
            </a:extLst>
          </p:cNvPr>
          <p:cNvSpPr>
            <a:spLocks noGrp="1"/>
          </p:cNvSpPr>
          <p:nvPr userDrawn="1">
            <p:ph type="body" sz="quarter" idx="13"/>
          </p:nvPr>
        </p:nvSpPr>
        <p:spPr>
          <a:xfrm>
            <a:off x="5182519" y="1537858"/>
            <a:ext cx="3411140" cy="479762"/>
          </a:xfrm>
        </p:spPr>
        <p:txBody>
          <a:bodyPr>
            <a:normAutofit/>
          </a:bodyPr>
          <a:lstStyle>
            <a:lvl1pPr marL="0" indent="0">
              <a:buNone/>
              <a:defRPr sz="1351" b="1" i="0"/>
            </a:lvl1pPr>
          </a:lstStyle>
          <a:p>
            <a:pPr lvl="0"/>
            <a:r>
              <a:rPr lang="en-US"/>
              <a:t>Click to edit Master text styles</a:t>
            </a:r>
          </a:p>
        </p:txBody>
      </p:sp>
      <p:sp>
        <p:nvSpPr>
          <p:cNvPr id="17" name="Text Placeholder 14">
            <a:extLst>
              <a:ext uri="{FF2B5EF4-FFF2-40B4-BE49-F238E27FC236}">
                <a16:creationId xmlns:a16="http://schemas.microsoft.com/office/drawing/2014/main" id="{9EE0722D-F13C-4FFB-9E31-CC024B92E6CD}"/>
              </a:ext>
            </a:extLst>
          </p:cNvPr>
          <p:cNvSpPr>
            <a:spLocks noGrp="1"/>
          </p:cNvSpPr>
          <p:nvPr userDrawn="1">
            <p:ph type="body" sz="quarter" idx="14"/>
          </p:nvPr>
        </p:nvSpPr>
        <p:spPr>
          <a:xfrm>
            <a:off x="5182519" y="2129785"/>
            <a:ext cx="3411140" cy="2187714"/>
          </a:xfrm>
        </p:spPr>
        <p:txBody>
          <a:bodyPr>
            <a:normAutofit/>
          </a:bodyPr>
          <a:lstStyle>
            <a:lvl1pPr marL="134994" indent="-134994">
              <a:spcBef>
                <a:spcPts val="451"/>
              </a:spcBef>
              <a:buClr>
                <a:schemeClr val="accent3"/>
              </a:buClr>
              <a:buFont typeface="Arial" panose="020B0604020202020204" pitchFamily="34" charset="0"/>
              <a:buChar char="•"/>
              <a:defRPr sz="1051" b="0" i="0">
                <a:solidFill>
                  <a:schemeClr val="tx1">
                    <a:lumMod val="65000"/>
                    <a:lumOff val="35000"/>
                  </a:schemeClr>
                </a:solidFill>
              </a:defRPr>
            </a:lvl1pPr>
          </a:lstStyle>
          <a:p>
            <a:pPr lvl="0"/>
            <a:r>
              <a:rPr lang="en-US"/>
              <a:t>Click to edit Master text styles</a:t>
            </a:r>
          </a:p>
        </p:txBody>
      </p:sp>
      <p:sp>
        <p:nvSpPr>
          <p:cNvPr id="3" name="Graphic 22">
            <a:extLst>
              <a:ext uri="{FF2B5EF4-FFF2-40B4-BE49-F238E27FC236}">
                <a16:creationId xmlns:a16="http://schemas.microsoft.com/office/drawing/2014/main" id="{827885C7-FA6F-4513-83BC-BEAD42F63D5B}"/>
              </a:ext>
            </a:extLst>
          </p:cNvPr>
          <p:cNvSpPr/>
          <p:nvPr userDrawn="1"/>
        </p:nvSpPr>
        <p:spPr>
          <a:xfrm>
            <a:off x="5236467" y="1295011"/>
            <a:ext cx="2838985" cy="123979"/>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sz="1013" dirty="0"/>
          </a:p>
        </p:txBody>
      </p:sp>
      <p:sp>
        <p:nvSpPr>
          <p:cNvPr id="22" name="Freeform: Shape 21">
            <a:extLst>
              <a:ext uri="{FF2B5EF4-FFF2-40B4-BE49-F238E27FC236}">
                <a16:creationId xmlns:a16="http://schemas.microsoft.com/office/drawing/2014/main" id="{30961087-B677-45AC-8D02-FEE615D17609}"/>
              </a:ext>
            </a:extLst>
          </p:cNvPr>
          <p:cNvSpPr/>
          <p:nvPr userDrawn="1"/>
        </p:nvSpPr>
        <p:spPr>
          <a:xfrm>
            <a:off x="802035" y="-9506"/>
            <a:ext cx="751935" cy="1608570"/>
          </a:xfrm>
          <a:custGeom>
            <a:avLst/>
            <a:gdLst>
              <a:gd name="connsiteX0" fmla="*/ 12675 w 1002580"/>
              <a:gd name="connsiteY0" fmla="*/ 12675 h 2144760"/>
              <a:gd name="connsiteX1" fmla="*/ 12675 w 1002580"/>
              <a:gd name="connsiteY1" fmla="*/ 1652337 h 2144760"/>
              <a:gd name="connsiteX2" fmla="*/ 498736 w 1002580"/>
              <a:gd name="connsiteY2" fmla="*/ 2139668 h 2144760"/>
              <a:gd name="connsiteX3" fmla="*/ 516503 w 1002580"/>
              <a:gd name="connsiteY3" fmla="*/ 2139668 h 2144760"/>
              <a:gd name="connsiteX4" fmla="*/ 1002564 w 1002580"/>
              <a:gd name="connsiteY4" fmla="*/ 1652337 h 2144760"/>
              <a:gd name="connsiteX5" fmla="*/ 1002564 w 1002580"/>
              <a:gd name="connsiteY5" fmla="*/ 12675 h 2144760"/>
              <a:gd name="connsiteX6" fmla="*/ 12675 w 1002580"/>
              <a:gd name="connsiteY6" fmla="*/ 12675 h 214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2580" h="2144760">
                <a:moveTo>
                  <a:pt x="12675" y="12675"/>
                </a:moveTo>
                <a:lnTo>
                  <a:pt x="12675" y="1652337"/>
                </a:lnTo>
                <a:cubicBezTo>
                  <a:pt x="12675" y="1652337"/>
                  <a:pt x="12675" y="2139668"/>
                  <a:pt x="498736" y="2139668"/>
                </a:cubicBezTo>
                <a:lnTo>
                  <a:pt x="516503" y="2139668"/>
                </a:lnTo>
                <a:cubicBezTo>
                  <a:pt x="516503" y="2139668"/>
                  <a:pt x="1002564" y="2139668"/>
                  <a:pt x="1002564" y="1652337"/>
                </a:cubicBezTo>
                <a:lnTo>
                  <a:pt x="1002564" y="12675"/>
                </a:lnTo>
                <a:lnTo>
                  <a:pt x="12675" y="12675"/>
                </a:lnTo>
                <a:close/>
              </a:path>
            </a:pathLst>
          </a:custGeom>
          <a:solidFill>
            <a:schemeClr val="accent3"/>
          </a:solidFill>
          <a:ln w="12684" cap="flat">
            <a:noFill/>
            <a:prstDash val="solid"/>
            <a:miter/>
          </a:ln>
        </p:spPr>
        <p:txBody>
          <a:bodyPr rtlCol="0" anchor="ctr"/>
          <a:lstStyle/>
          <a:p>
            <a:endParaRPr lang="ru-RU" sz="1013" dirty="0"/>
          </a:p>
        </p:txBody>
      </p:sp>
    </p:spTree>
    <p:extLst>
      <p:ext uri="{BB962C8B-B14F-4D97-AF65-F5344CB8AC3E}">
        <p14:creationId xmlns:p14="http://schemas.microsoft.com/office/powerpoint/2010/main" val="1880297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42" name="Picture Placeholder 41">
            <a:extLst>
              <a:ext uri="{FF2B5EF4-FFF2-40B4-BE49-F238E27FC236}">
                <a16:creationId xmlns:a16="http://schemas.microsoft.com/office/drawing/2014/main" id="{D6E0F90B-941A-45B6-85DA-E0D4E7977CD8}"/>
              </a:ext>
            </a:extLst>
          </p:cNvPr>
          <p:cNvSpPr>
            <a:spLocks noGrp="1"/>
          </p:cNvSpPr>
          <p:nvPr>
            <p:ph type="pic" sz="quarter" idx="18"/>
          </p:nvPr>
        </p:nvSpPr>
        <p:spPr>
          <a:xfrm>
            <a:off x="4328828" y="1112757"/>
            <a:ext cx="4816056" cy="2578820"/>
          </a:xfrm>
          <a:custGeom>
            <a:avLst/>
            <a:gdLst>
              <a:gd name="connsiteX0" fmla="*/ 1709168 w 6421408"/>
              <a:gd name="connsiteY0" fmla="*/ 0 h 3438427"/>
              <a:gd name="connsiteX1" fmla="*/ 6421408 w 6421408"/>
              <a:gd name="connsiteY1" fmla="*/ 0 h 3438427"/>
              <a:gd name="connsiteX2" fmla="*/ 6421408 w 6421408"/>
              <a:gd name="connsiteY2" fmla="*/ 280430 h 3438427"/>
              <a:gd name="connsiteX3" fmla="*/ 5507320 w 6421408"/>
              <a:gd name="connsiteY3" fmla="*/ 280430 h 3438427"/>
              <a:gd name="connsiteX4" fmla="*/ 5322477 w 6421408"/>
              <a:gd name="connsiteY4" fmla="*/ 461067 h 3438427"/>
              <a:gd name="connsiteX5" fmla="*/ 5322477 w 6421408"/>
              <a:gd name="connsiteY5" fmla="*/ 467384 h 3438427"/>
              <a:gd name="connsiteX6" fmla="*/ 5507320 w 6421408"/>
              <a:gd name="connsiteY6" fmla="*/ 648021 h 3438427"/>
              <a:gd name="connsiteX7" fmla="*/ 6421408 w 6421408"/>
              <a:gd name="connsiteY7" fmla="*/ 648021 h 3438427"/>
              <a:gd name="connsiteX8" fmla="*/ 6421408 w 6421408"/>
              <a:gd name="connsiteY8" fmla="*/ 2672927 h 3438427"/>
              <a:gd name="connsiteX9" fmla="*/ 4918005 w 6421408"/>
              <a:gd name="connsiteY9" fmla="*/ 2672927 h 3438427"/>
              <a:gd name="connsiteX10" fmla="*/ 4642006 w 6421408"/>
              <a:gd name="connsiteY10" fmla="*/ 2943252 h 3438427"/>
              <a:gd name="connsiteX11" fmla="*/ 4642006 w 6421408"/>
              <a:gd name="connsiteY11" fmla="*/ 2949569 h 3438427"/>
              <a:gd name="connsiteX12" fmla="*/ 3297460 w 6421408"/>
              <a:gd name="connsiteY12" fmla="*/ 2949569 h 3438427"/>
              <a:gd name="connsiteX13" fmla="*/ 2831554 w 6421408"/>
              <a:gd name="connsiteY13" fmla="*/ 3411899 h 3438427"/>
              <a:gd name="connsiteX14" fmla="*/ 2831554 w 6421408"/>
              <a:gd name="connsiteY14" fmla="*/ 3428320 h 3438427"/>
              <a:gd name="connsiteX15" fmla="*/ 2831723 w 6421408"/>
              <a:gd name="connsiteY15" fmla="*/ 3434345 h 3438427"/>
              <a:gd name="connsiteX16" fmla="*/ 2831976 w 6421408"/>
              <a:gd name="connsiteY16" fmla="*/ 3438427 h 3438427"/>
              <a:gd name="connsiteX17" fmla="*/ 1709168 w 6421408"/>
              <a:gd name="connsiteY17" fmla="*/ 3438427 h 3438427"/>
              <a:gd name="connsiteX18" fmla="*/ 0 w 6421408"/>
              <a:gd name="connsiteY18" fmla="*/ 1733109 h 3438427"/>
              <a:gd name="connsiteX19" fmla="*/ 0 w 6421408"/>
              <a:gd name="connsiteY19" fmla="*/ 1705319 h 3438427"/>
              <a:gd name="connsiteX20" fmla="*/ 1709168 w 6421408"/>
              <a:gd name="connsiteY20" fmla="*/ 0 h 3438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421408" h="3438427">
                <a:moveTo>
                  <a:pt x="1709168" y="0"/>
                </a:moveTo>
                <a:lnTo>
                  <a:pt x="6421408" y="0"/>
                </a:lnTo>
                <a:lnTo>
                  <a:pt x="6421408" y="280430"/>
                </a:lnTo>
                <a:lnTo>
                  <a:pt x="5507320" y="280430"/>
                </a:lnTo>
                <a:cubicBezTo>
                  <a:pt x="5507320" y="280430"/>
                  <a:pt x="5322477" y="280430"/>
                  <a:pt x="5322477" y="461067"/>
                </a:cubicBezTo>
                <a:lnTo>
                  <a:pt x="5322477" y="467384"/>
                </a:lnTo>
                <a:cubicBezTo>
                  <a:pt x="5322477" y="467384"/>
                  <a:pt x="5322477" y="648021"/>
                  <a:pt x="5507320" y="648021"/>
                </a:cubicBezTo>
                <a:lnTo>
                  <a:pt x="6421408" y="648021"/>
                </a:lnTo>
                <a:lnTo>
                  <a:pt x="6421408" y="2672927"/>
                </a:lnTo>
                <a:lnTo>
                  <a:pt x="4918005" y="2672927"/>
                </a:lnTo>
                <a:cubicBezTo>
                  <a:pt x="4915473" y="2672927"/>
                  <a:pt x="4642006" y="2675454"/>
                  <a:pt x="4642006" y="2943252"/>
                </a:cubicBezTo>
                <a:lnTo>
                  <a:pt x="4642006" y="2949569"/>
                </a:lnTo>
                <a:lnTo>
                  <a:pt x="3297460" y="2949569"/>
                </a:lnTo>
                <a:cubicBezTo>
                  <a:pt x="3292396" y="2949569"/>
                  <a:pt x="2831554" y="2954621"/>
                  <a:pt x="2831554" y="3411899"/>
                </a:cubicBezTo>
                <a:lnTo>
                  <a:pt x="2831554" y="3428320"/>
                </a:lnTo>
                <a:cubicBezTo>
                  <a:pt x="2831554" y="3428636"/>
                  <a:pt x="2831574" y="3430718"/>
                  <a:pt x="2831723" y="3434345"/>
                </a:cubicBezTo>
                <a:lnTo>
                  <a:pt x="2831976" y="3438427"/>
                </a:lnTo>
                <a:lnTo>
                  <a:pt x="1709168" y="3438427"/>
                </a:lnTo>
                <a:cubicBezTo>
                  <a:pt x="1709168" y="3438427"/>
                  <a:pt x="0" y="3438427"/>
                  <a:pt x="0" y="1733109"/>
                </a:cubicBezTo>
                <a:lnTo>
                  <a:pt x="0" y="1705319"/>
                </a:lnTo>
                <a:cubicBezTo>
                  <a:pt x="0" y="1705319"/>
                  <a:pt x="0" y="0"/>
                  <a:pt x="1709168" y="0"/>
                </a:cubicBezTo>
                <a:close/>
              </a:path>
            </a:pathLst>
          </a:custGeom>
        </p:spPr>
        <p:txBody>
          <a:bodyPr wrap="square" anchor="ctr" anchorCtr="0">
            <a:noAutofit/>
          </a:bodyPr>
          <a:lstStyle>
            <a:lvl1pPr marL="0" indent="0" algn="ctr">
              <a:buNone/>
              <a:defRPr sz="1051"/>
            </a:lvl1pPr>
          </a:lstStyle>
          <a:p>
            <a:r>
              <a:rPr lang="en-US"/>
              <a:t>Click icon to add picture</a:t>
            </a:r>
            <a:endParaRPr lang="ru-RU"/>
          </a:p>
        </p:txBody>
      </p:sp>
      <p:sp>
        <p:nvSpPr>
          <p:cNvPr id="35" name="Oval 34">
            <a:extLst>
              <a:ext uri="{FF2B5EF4-FFF2-40B4-BE49-F238E27FC236}">
                <a16:creationId xmlns:a16="http://schemas.microsoft.com/office/drawing/2014/main" id="{7BC6DBB9-1B34-4374-A887-DC30F9E2F62F}"/>
              </a:ext>
            </a:extLst>
          </p:cNvPr>
          <p:cNvSpPr/>
          <p:nvPr userDrawn="1"/>
        </p:nvSpPr>
        <p:spPr>
          <a:xfrm>
            <a:off x="8170067" y="4352273"/>
            <a:ext cx="288900" cy="2889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013"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8500723" y="4340859"/>
            <a:ext cx="652883" cy="307238"/>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sz="1013"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611895" y="923932"/>
            <a:ext cx="3377471" cy="586979"/>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en-US"/>
              <a:t>MM.DD.20XX</a:t>
            </a:r>
            <a:endParaRPr lang="ru-RU" dirty="0"/>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609223" y="4348328"/>
            <a:ext cx="2931595" cy="273844"/>
          </a:xfrm>
          <a:prstGeom prst="rect">
            <a:avLst/>
          </a:prstGeom>
        </p:spPr>
        <p:txBody>
          <a:bodyPr/>
          <a:lstStyle/>
          <a:p>
            <a:r>
              <a:rPr lang="en-US"/>
              <a:t>JTI POLINEMA</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8" name="Text Placeholder 14">
            <a:extLst>
              <a:ext uri="{FF2B5EF4-FFF2-40B4-BE49-F238E27FC236}">
                <a16:creationId xmlns:a16="http://schemas.microsoft.com/office/drawing/2014/main" id="{82903A57-2768-42F8-A5EA-4C19B9049850}"/>
              </a:ext>
            </a:extLst>
          </p:cNvPr>
          <p:cNvSpPr>
            <a:spLocks noGrp="1"/>
          </p:cNvSpPr>
          <p:nvPr>
            <p:ph type="body" sz="quarter" idx="15"/>
          </p:nvPr>
        </p:nvSpPr>
        <p:spPr>
          <a:xfrm>
            <a:off x="622551" y="2916889"/>
            <a:ext cx="3411140" cy="1281167"/>
          </a:xfrm>
        </p:spPr>
        <p:txBody>
          <a:bodyPr>
            <a:normAutofit/>
          </a:bodyPr>
          <a:lstStyle>
            <a:lvl1pPr marL="134994" indent="-134994">
              <a:spcBef>
                <a:spcPts val="451"/>
              </a:spcBef>
              <a:buClr>
                <a:schemeClr val="accent3"/>
              </a:buClr>
              <a:buFont typeface="Arial" panose="020B0604020202020204" pitchFamily="34" charset="0"/>
              <a:buChar char="•"/>
              <a:defRPr sz="1051" b="0" i="0">
                <a:solidFill>
                  <a:schemeClr val="tx1">
                    <a:lumMod val="65000"/>
                    <a:lumOff val="35000"/>
                  </a:schemeClr>
                </a:solidFill>
              </a:defRPr>
            </a:lvl1pPr>
          </a:lstStyle>
          <a:p>
            <a:pPr lvl="0"/>
            <a:r>
              <a:rPr lang="en-US"/>
              <a:t>Click to edit Master text styles</a:t>
            </a:r>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7810338" y="3324936"/>
            <a:ext cx="1336949" cy="22737"/>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sz="1013" dirty="0"/>
          </a:p>
        </p:txBody>
      </p:sp>
      <p:sp>
        <p:nvSpPr>
          <p:cNvPr id="29" name="Freeform: Shape 28">
            <a:extLst>
              <a:ext uri="{FF2B5EF4-FFF2-40B4-BE49-F238E27FC236}">
                <a16:creationId xmlns:a16="http://schemas.microsoft.com/office/drawing/2014/main" id="{E46691B2-7AF3-4CAC-A285-36444A9101D9}"/>
              </a:ext>
            </a:extLst>
          </p:cNvPr>
          <p:cNvSpPr/>
          <p:nvPr userDrawn="1"/>
        </p:nvSpPr>
        <p:spPr>
          <a:xfrm>
            <a:off x="9144889" y="3117452"/>
            <a:ext cx="2399" cy="18948"/>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sz="1013" dirty="0"/>
          </a:p>
        </p:txBody>
      </p:sp>
      <p:sp>
        <p:nvSpPr>
          <p:cNvPr id="26" name="Freeform: Shape 25">
            <a:extLst>
              <a:ext uri="{FF2B5EF4-FFF2-40B4-BE49-F238E27FC236}">
                <a16:creationId xmlns:a16="http://schemas.microsoft.com/office/drawing/2014/main" id="{FE8ACF66-A148-4D4F-A35C-837CDC6B154D}"/>
              </a:ext>
            </a:extLst>
          </p:cNvPr>
          <p:cNvSpPr/>
          <p:nvPr userDrawn="1"/>
        </p:nvSpPr>
        <p:spPr>
          <a:xfrm>
            <a:off x="9144889" y="3511571"/>
            <a:ext cx="2399" cy="18948"/>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sz="1013" dirty="0"/>
          </a:p>
        </p:txBody>
      </p:sp>
      <p:sp>
        <p:nvSpPr>
          <p:cNvPr id="28" name="Text Placeholder 26">
            <a:extLst>
              <a:ext uri="{FF2B5EF4-FFF2-40B4-BE49-F238E27FC236}">
                <a16:creationId xmlns:a16="http://schemas.microsoft.com/office/drawing/2014/main" id="{5F10B1F7-5633-4C8B-A868-72D9C782CBA6}"/>
              </a:ext>
            </a:extLst>
          </p:cNvPr>
          <p:cNvSpPr>
            <a:spLocks noGrp="1"/>
          </p:cNvSpPr>
          <p:nvPr userDrawn="1">
            <p:ph type="body" sz="quarter" idx="16"/>
          </p:nvPr>
        </p:nvSpPr>
        <p:spPr>
          <a:xfrm>
            <a:off x="608341" y="1781176"/>
            <a:ext cx="3424239" cy="526256"/>
          </a:xfrm>
        </p:spPr>
        <p:txBody>
          <a:bodyPr>
            <a:noAutofit/>
          </a:bodyPr>
          <a:lstStyle>
            <a:lvl1pPr marL="0" indent="0">
              <a:buNone/>
              <a:defRPr sz="1351" b="1" i="0"/>
            </a:lvl1pPr>
            <a:lvl2pPr marL="342883" indent="0">
              <a:buNone/>
              <a:defRPr sz="1351" b="1" i="1"/>
            </a:lvl2pPr>
            <a:lvl3pPr marL="685766" indent="0">
              <a:buNone/>
              <a:defRPr sz="1351" b="1" i="1"/>
            </a:lvl3pPr>
            <a:lvl4pPr marL="1028648" indent="0">
              <a:buNone/>
              <a:defRPr sz="1351" b="1" i="1"/>
            </a:lvl4pPr>
            <a:lvl5pPr marL="1371532" indent="0">
              <a:buNone/>
              <a:defRPr sz="1351" b="1" i="1"/>
            </a:lvl5pPr>
          </a:lstStyle>
          <a:p>
            <a:pPr lvl="0"/>
            <a:r>
              <a:rPr lang="en-US"/>
              <a:t>Click to edit Master text styles</a:t>
            </a:r>
          </a:p>
        </p:txBody>
      </p:sp>
      <p:sp>
        <p:nvSpPr>
          <p:cNvPr id="31" name="Text Placeholder 29">
            <a:extLst>
              <a:ext uri="{FF2B5EF4-FFF2-40B4-BE49-F238E27FC236}">
                <a16:creationId xmlns:a16="http://schemas.microsoft.com/office/drawing/2014/main" id="{CBA9BCD0-48BA-4D5B-8871-61204EACE422}"/>
              </a:ext>
            </a:extLst>
          </p:cNvPr>
          <p:cNvSpPr>
            <a:spLocks noGrp="1"/>
          </p:cNvSpPr>
          <p:nvPr userDrawn="1">
            <p:ph type="body" sz="quarter" idx="17"/>
          </p:nvPr>
        </p:nvSpPr>
        <p:spPr>
          <a:xfrm>
            <a:off x="608343" y="2373976"/>
            <a:ext cx="3437335" cy="517144"/>
          </a:xfrm>
        </p:spPr>
        <p:txBody>
          <a:bodyPr/>
          <a:lstStyle>
            <a:lvl1pPr marL="0" indent="0">
              <a:buNone/>
              <a:defRPr sz="1051">
                <a:solidFill>
                  <a:schemeClr val="tx1">
                    <a:lumMod val="65000"/>
                    <a:lumOff val="35000"/>
                  </a:schemeClr>
                </a:solidFill>
              </a:defRPr>
            </a:lvl1pPr>
            <a:lvl2pPr marL="342883" indent="0">
              <a:buNone/>
              <a:defRPr sz="1051">
                <a:solidFill>
                  <a:schemeClr val="tx1">
                    <a:lumMod val="50000"/>
                    <a:lumOff val="50000"/>
                  </a:schemeClr>
                </a:solidFill>
              </a:defRPr>
            </a:lvl2pPr>
            <a:lvl3pPr marL="685766" indent="0">
              <a:buNone/>
              <a:defRPr sz="1051">
                <a:solidFill>
                  <a:schemeClr val="tx1">
                    <a:lumMod val="50000"/>
                    <a:lumOff val="50000"/>
                  </a:schemeClr>
                </a:solidFill>
              </a:defRPr>
            </a:lvl3pPr>
            <a:lvl4pPr marL="1028648" indent="0">
              <a:buNone/>
              <a:defRPr sz="1051">
                <a:solidFill>
                  <a:schemeClr val="tx1">
                    <a:lumMod val="50000"/>
                    <a:lumOff val="50000"/>
                  </a:schemeClr>
                </a:solidFill>
              </a:defRPr>
            </a:lvl4pPr>
            <a:lvl5pPr marL="1371532" indent="0">
              <a:buNone/>
              <a:defRPr sz="1051">
                <a:solidFill>
                  <a:schemeClr val="tx1">
                    <a:lumMod val="50000"/>
                    <a:lumOff val="50000"/>
                  </a:schemeClr>
                </a:solidFill>
              </a:defRPr>
            </a:lvl5pPr>
          </a:lstStyle>
          <a:p>
            <a:pPr lvl="0"/>
            <a:r>
              <a:rPr lang="en-US"/>
              <a:t>Click to edit Master text styles</a:t>
            </a:r>
          </a:p>
        </p:txBody>
      </p:sp>
      <p:sp>
        <p:nvSpPr>
          <p:cNvPr id="3" name="Graphic 33">
            <a:extLst>
              <a:ext uri="{FF2B5EF4-FFF2-40B4-BE49-F238E27FC236}">
                <a16:creationId xmlns:a16="http://schemas.microsoft.com/office/drawing/2014/main" id="{38956B41-4EE0-4C7C-8436-027F5DE8B1BC}"/>
              </a:ext>
            </a:extLst>
          </p:cNvPr>
          <p:cNvSpPr/>
          <p:nvPr userDrawn="1"/>
        </p:nvSpPr>
        <p:spPr>
          <a:xfrm>
            <a:off x="665694" y="1534253"/>
            <a:ext cx="2838985" cy="123979"/>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sz="1013"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7812707" y="3120772"/>
            <a:ext cx="1338848" cy="407381"/>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sz="1013"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6455319" y="3328255"/>
            <a:ext cx="2696688" cy="691601"/>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sz="1013" dirty="0"/>
          </a:p>
        </p:txBody>
      </p:sp>
    </p:spTree>
    <p:extLst>
      <p:ext uri="{BB962C8B-B14F-4D97-AF65-F5344CB8AC3E}">
        <p14:creationId xmlns:p14="http://schemas.microsoft.com/office/powerpoint/2010/main" val="22808622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F44C9A9-0E74-4918-9B66-273196D2956C}"/>
              </a:ext>
            </a:extLst>
          </p:cNvPr>
          <p:cNvSpPr/>
          <p:nvPr userDrawn="1"/>
        </p:nvSpPr>
        <p:spPr>
          <a:xfrm>
            <a:off x="8170067" y="4352273"/>
            <a:ext cx="288900" cy="2889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013" dirty="0"/>
          </a:p>
        </p:txBody>
      </p:sp>
      <p:sp>
        <p:nvSpPr>
          <p:cNvPr id="49" name="Graphic 12">
            <a:extLst>
              <a:ext uri="{FF2B5EF4-FFF2-40B4-BE49-F238E27FC236}">
                <a16:creationId xmlns:a16="http://schemas.microsoft.com/office/drawing/2014/main" id="{4FD74D9D-1BEE-4A13-ABAA-5FBA5C4D1BFA}"/>
              </a:ext>
            </a:extLst>
          </p:cNvPr>
          <p:cNvSpPr/>
          <p:nvPr userDrawn="1"/>
        </p:nvSpPr>
        <p:spPr>
          <a:xfrm>
            <a:off x="8500723" y="4340859"/>
            <a:ext cx="652883" cy="307238"/>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sz="1013"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623891" y="585788"/>
            <a:ext cx="7886700" cy="507206"/>
          </a:xfrm>
        </p:spPr>
        <p:txBody>
          <a:bodyPr anchor="b">
            <a:normAutofit/>
          </a:bodyPr>
          <a:lstStyle>
            <a:lvl1pPr algn="ctr">
              <a:defRPr sz="3000"/>
            </a:lvl1pPr>
          </a:lstStyle>
          <a:p>
            <a:r>
              <a:rPr lang="en-US" dirty="0"/>
              <a:t>COMPARISON</a:t>
            </a:r>
            <a:endParaRPr lang="ru-RU" dirty="0"/>
          </a:p>
        </p:txBody>
      </p:sp>
      <p:sp>
        <p:nvSpPr>
          <p:cNvPr id="3" name="Text Placeholder 2">
            <a:extLst>
              <a:ext uri="{FF2B5EF4-FFF2-40B4-BE49-F238E27FC236}">
                <a16:creationId xmlns:a16="http://schemas.microsoft.com/office/drawing/2014/main" id="{40DFDBBD-D278-4F5A-BD28-172F5B157E88}"/>
              </a:ext>
            </a:extLst>
          </p:cNvPr>
          <p:cNvSpPr>
            <a:spLocks noGrp="1"/>
          </p:cNvSpPr>
          <p:nvPr>
            <p:ph type="body" idx="1" hasCustomPrompt="1"/>
          </p:nvPr>
        </p:nvSpPr>
        <p:spPr>
          <a:xfrm>
            <a:off x="744967" y="2219696"/>
            <a:ext cx="3137739" cy="273844"/>
          </a:xfrm>
        </p:spPr>
        <p:txBody>
          <a:bodyPr>
            <a:normAutofit/>
          </a:bodyPr>
          <a:lstStyle>
            <a:lvl1pPr marL="0" indent="0">
              <a:buNone/>
              <a:defRPr sz="1875" b="1">
                <a:solidFill>
                  <a:schemeClr val="accent3"/>
                </a:solidFill>
                <a:latin typeface="+mj-lt"/>
              </a:defRPr>
            </a:lvl1pPr>
            <a:lvl2pPr marL="342883" indent="0">
              <a:buNone/>
              <a:defRPr sz="1500">
                <a:solidFill>
                  <a:schemeClr val="tx1">
                    <a:tint val="75000"/>
                  </a:schemeClr>
                </a:solidFill>
              </a:defRPr>
            </a:lvl2pPr>
            <a:lvl3pPr marL="685766" indent="0">
              <a:buNone/>
              <a:defRPr sz="1351">
                <a:solidFill>
                  <a:schemeClr val="tx1">
                    <a:tint val="75000"/>
                  </a:schemeClr>
                </a:solidFill>
              </a:defRPr>
            </a:lvl3pPr>
            <a:lvl4pPr marL="1028648" indent="0">
              <a:buNone/>
              <a:defRPr sz="1200">
                <a:solidFill>
                  <a:schemeClr val="tx1">
                    <a:tint val="75000"/>
                  </a:schemeClr>
                </a:solidFill>
              </a:defRPr>
            </a:lvl4pPr>
            <a:lvl5pPr marL="1371532" indent="0">
              <a:buNone/>
              <a:defRPr sz="1200">
                <a:solidFill>
                  <a:schemeClr val="tx1">
                    <a:tint val="75000"/>
                  </a:schemeClr>
                </a:solidFill>
              </a:defRPr>
            </a:lvl5pPr>
            <a:lvl6pPr marL="1714415" indent="0">
              <a:buNone/>
              <a:defRPr sz="1200">
                <a:solidFill>
                  <a:schemeClr val="tx1">
                    <a:tint val="75000"/>
                  </a:schemeClr>
                </a:solidFill>
              </a:defRPr>
            </a:lvl6pPr>
            <a:lvl7pPr marL="2057297" indent="0">
              <a:buNone/>
              <a:defRPr sz="1200">
                <a:solidFill>
                  <a:schemeClr val="tx1">
                    <a:tint val="75000"/>
                  </a:schemeClr>
                </a:solidFill>
              </a:defRPr>
            </a:lvl7pPr>
            <a:lvl8pPr marL="2400180" indent="0">
              <a:buNone/>
              <a:defRPr sz="1200">
                <a:solidFill>
                  <a:schemeClr val="tx1">
                    <a:tint val="75000"/>
                  </a:schemeClr>
                </a:solidFill>
              </a:defRPr>
            </a:lvl8pPr>
            <a:lvl9pPr marL="2743063" indent="0">
              <a:buNone/>
              <a:defRPr sz="1200">
                <a:solidFill>
                  <a:schemeClr val="tx1">
                    <a:tint val="75000"/>
                  </a:schemeClr>
                </a:solidFill>
              </a:defRPr>
            </a:lvl9pPr>
          </a:lstStyle>
          <a:p>
            <a:pPr lvl="0"/>
            <a:r>
              <a:rPr lang="en-US" dirty="0"/>
              <a:t>SECTION 1 TITLE</a:t>
            </a:r>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en-US"/>
              <a:t>MM.DD.20XX</a:t>
            </a:r>
            <a:endParaRPr lang="ru-RU" dirty="0"/>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609219" y="4348328"/>
            <a:ext cx="3086100" cy="273844"/>
          </a:xfrm>
          <a:prstGeom prst="rect">
            <a:avLst/>
          </a:prstGeom>
        </p:spPr>
        <p:txBody>
          <a:bodyPr/>
          <a:lstStyle/>
          <a:p>
            <a:r>
              <a:rPr lang="en-US"/>
              <a:t>JTI POLINEMA</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622555" y="1423989"/>
            <a:ext cx="7886699" cy="526256"/>
          </a:xfrm>
        </p:spPr>
        <p:txBody>
          <a:bodyPr>
            <a:noAutofit/>
          </a:bodyPr>
          <a:lstStyle>
            <a:lvl1pPr marL="0" indent="0" algn="ctr">
              <a:buNone/>
              <a:defRPr sz="1351" b="1" i="0"/>
            </a:lvl1pPr>
            <a:lvl2pPr marL="342883" indent="0">
              <a:buNone/>
              <a:defRPr sz="1351" b="1" i="1"/>
            </a:lvl2pPr>
            <a:lvl3pPr marL="685766" indent="0">
              <a:buNone/>
              <a:defRPr sz="1351" b="1" i="1"/>
            </a:lvl3pPr>
            <a:lvl4pPr marL="1028648" indent="0">
              <a:buNone/>
              <a:defRPr sz="1351" b="1" i="1"/>
            </a:lvl4pPr>
            <a:lvl5pPr marL="1371532" indent="0">
              <a:buNone/>
              <a:defRPr sz="1351" b="1" i="1"/>
            </a:lvl5pPr>
          </a:lstStyle>
          <a:p>
            <a:pPr lvl="0"/>
            <a:r>
              <a:rPr lang="en-US"/>
              <a:t>Click to edit Master text styles</a:t>
            </a:r>
          </a:p>
        </p:txBody>
      </p:sp>
      <p:sp>
        <p:nvSpPr>
          <p:cNvPr id="22" name="Graphic 19">
            <a:extLst>
              <a:ext uri="{FF2B5EF4-FFF2-40B4-BE49-F238E27FC236}">
                <a16:creationId xmlns:a16="http://schemas.microsoft.com/office/drawing/2014/main" id="{258EB2BC-F42B-4177-83EB-F2D2BF76129C}"/>
              </a:ext>
            </a:extLst>
          </p:cNvPr>
          <p:cNvSpPr/>
          <p:nvPr userDrawn="1"/>
        </p:nvSpPr>
        <p:spPr>
          <a:xfrm>
            <a:off x="2264287" y="1187270"/>
            <a:ext cx="4615435" cy="1134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sz="1013" dirty="0"/>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4616971" y="2219696"/>
            <a:ext cx="3137739" cy="273844"/>
          </a:xfrm>
        </p:spPr>
        <p:txBody>
          <a:bodyPr>
            <a:normAutofit/>
          </a:bodyPr>
          <a:lstStyle>
            <a:lvl1pPr marL="0" indent="0">
              <a:buNone/>
              <a:defRPr sz="1875" b="1">
                <a:solidFill>
                  <a:schemeClr val="accent3"/>
                </a:solidFill>
                <a:latin typeface="+mj-lt"/>
              </a:defRPr>
            </a:lvl1pPr>
            <a:lvl2pPr marL="342883" indent="0">
              <a:buNone/>
              <a:defRPr sz="1500">
                <a:solidFill>
                  <a:schemeClr val="tx1">
                    <a:tint val="75000"/>
                  </a:schemeClr>
                </a:solidFill>
              </a:defRPr>
            </a:lvl2pPr>
            <a:lvl3pPr marL="685766" indent="0">
              <a:buNone/>
              <a:defRPr sz="1351">
                <a:solidFill>
                  <a:schemeClr val="tx1">
                    <a:tint val="75000"/>
                  </a:schemeClr>
                </a:solidFill>
              </a:defRPr>
            </a:lvl3pPr>
            <a:lvl4pPr marL="1028648" indent="0">
              <a:buNone/>
              <a:defRPr sz="1200">
                <a:solidFill>
                  <a:schemeClr val="tx1">
                    <a:tint val="75000"/>
                  </a:schemeClr>
                </a:solidFill>
              </a:defRPr>
            </a:lvl4pPr>
            <a:lvl5pPr marL="1371532" indent="0">
              <a:buNone/>
              <a:defRPr sz="1200">
                <a:solidFill>
                  <a:schemeClr val="tx1">
                    <a:tint val="75000"/>
                  </a:schemeClr>
                </a:solidFill>
              </a:defRPr>
            </a:lvl5pPr>
            <a:lvl6pPr marL="1714415" indent="0">
              <a:buNone/>
              <a:defRPr sz="1200">
                <a:solidFill>
                  <a:schemeClr val="tx1">
                    <a:tint val="75000"/>
                  </a:schemeClr>
                </a:solidFill>
              </a:defRPr>
            </a:lvl6pPr>
            <a:lvl7pPr marL="2057297" indent="0">
              <a:buNone/>
              <a:defRPr sz="1200">
                <a:solidFill>
                  <a:schemeClr val="tx1">
                    <a:tint val="75000"/>
                  </a:schemeClr>
                </a:solidFill>
              </a:defRPr>
            </a:lvl7pPr>
            <a:lvl8pPr marL="2400180" indent="0">
              <a:buNone/>
              <a:defRPr sz="1200">
                <a:solidFill>
                  <a:schemeClr val="tx1">
                    <a:tint val="75000"/>
                  </a:schemeClr>
                </a:solidFill>
              </a:defRPr>
            </a:lvl8pPr>
            <a:lvl9pPr marL="2743063" indent="0">
              <a:buNone/>
              <a:defRPr sz="1200">
                <a:solidFill>
                  <a:schemeClr val="tx1">
                    <a:tint val="75000"/>
                  </a:schemeClr>
                </a:solidFill>
              </a:defRPr>
            </a:lvl9pPr>
          </a:lstStyle>
          <a:p>
            <a:pPr lvl="0"/>
            <a:r>
              <a:rPr lang="en-US" dirty="0"/>
              <a:t>SECTION 2 TITLE</a:t>
            </a:r>
          </a:p>
        </p:txBody>
      </p:sp>
      <p:sp>
        <p:nvSpPr>
          <p:cNvPr id="28" name="Text Placeholder 26">
            <a:extLst>
              <a:ext uri="{FF2B5EF4-FFF2-40B4-BE49-F238E27FC236}">
                <a16:creationId xmlns:a16="http://schemas.microsoft.com/office/drawing/2014/main" id="{D0525F80-1CD7-406E-A2B0-ACB0CD78A32C}"/>
              </a:ext>
            </a:extLst>
          </p:cNvPr>
          <p:cNvSpPr>
            <a:spLocks noGrp="1"/>
          </p:cNvSpPr>
          <p:nvPr>
            <p:ph type="body" sz="quarter" idx="20"/>
          </p:nvPr>
        </p:nvSpPr>
        <p:spPr>
          <a:xfrm>
            <a:off x="608487" y="2470691"/>
            <a:ext cx="3274219" cy="1750219"/>
          </a:xfrm>
        </p:spPr>
        <p:txBody>
          <a:bodyPr>
            <a:normAutofit/>
          </a:bodyPr>
          <a:lstStyle>
            <a:lvl1pPr marL="134994" indent="-134994">
              <a:spcBef>
                <a:spcPts val="451"/>
              </a:spcBef>
              <a:buClr>
                <a:schemeClr val="accent3"/>
              </a:buClr>
              <a:defRPr sz="1051">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p:nvPr>
        </p:nvSpPr>
        <p:spPr>
          <a:xfrm>
            <a:off x="4480491" y="2470691"/>
            <a:ext cx="3274219" cy="1750219"/>
          </a:xfrm>
        </p:spPr>
        <p:txBody>
          <a:bodyPr>
            <a:normAutofit/>
          </a:bodyPr>
          <a:lstStyle>
            <a:lvl1pPr marL="134994" indent="-134994">
              <a:spcBef>
                <a:spcPts val="451"/>
              </a:spcBef>
              <a:buClr>
                <a:schemeClr val="accent3"/>
              </a:buClr>
              <a:defRPr sz="1051">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grpSp>
        <p:nvGrpSpPr>
          <p:cNvPr id="41" name="Graphic 39">
            <a:extLst>
              <a:ext uri="{FF2B5EF4-FFF2-40B4-BE49-F238E27FC236}">
                <a16:creationId xmlns:a16="http://schemas.microsoft.com/office/drawing/2014/main" id="{F4C9083C-573A-4951-8064-8A2074E45857}"/>
              </a:ext>
            </a:extLst>
          </p:cNvPr>
          <p:cNvGrpSpPr/>
          <p:nvPr/>
        </p:nvGrpSpPr>
        <p:grpSpPr>
          <a:xfrm>
            <a:off x="7506264" y="0"/>
            <a:ext cx="1641600" cy="1450346"/>
            <a:chOff x="10003200" y="0"/>
            <a:chExt cx="2188800" cy="1933794"/>
          </a:xfrm>
        </p:grpSpPr>
        <p:sp>
          <p:nvSpPr>
            <p:cNvPr id="42" name="Freeform: Shape 41">
              <a:extLst>
                <a:ext uri="{FF2B5EF4-FFF2-40B4-BE49-F238E27FC236}">
                  <a16:creationId xmlns:a16="http://schemas.microsoft.com/office/drawing/2014/main" id="{E24D028E-B0C2-46BA-B6A7-734B26FEA98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sz="1013" dirty="0"/>
            </a:p>
          </p:txBody>
        </p:sp>
        <p:sp>
          <p:nvSpPr>
            <p:cNvPr id="43" name="Freeform: Shape 42">
              <a:extLst>
                <a:ext uri="{FF2B5EF4-FFF2-40B4-BE49-F238E27FC236}">
                  <a16:creationId xmlns:a16="http://schemas.microsoft.com/office/drawing/2014/main" id="{1FD2C3DF-070C-48BB-8EC1-3FE31FCD20DC}"/>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sz="1013" dirty="0"/>
            </a:p>
          </p:txBody>
        </p:sp>
        <p:sp>
          <p:nvSpPr>
            <p:cNvPr id="44" name="Freeform: Shape 43">
              <a:extLst>
                <a:ext uri="{FF2B5EF4-FFF2-40B4-BE49-F238E27FC236}">
                  <a16:creationId xmlns:a16="http://schemas.microsoft.com/office/drawing/2014/main" id="{F503CC8C-61AD-4DAB-B26E-509EA44669D4}"/>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sz="1013" dirty="0"/>
            </a:p>
          </p:txBody>
        </p:sp>
        <p:sp>
          <p:nvSpPr>
            <p:cNvPr id="45" name="Freeform: Shape 44">
              <a:extLst>
                <a:ext uri="{FF2B5EF4-FFF2-40B4-BE49-F238E27FC236}">
                  <a16:creationId xmlns:a16="http://schemas.microsoft.com/office/drawing/2014/main" id="{8BB58BBD-BF4B-44A6-A2C8-AF1BE81D516E}"/>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sz="1013" dirty="0"/>
            </a:p>
          </p:txBody>
        </p:sp>
        <p:sp>
          <p:nvSpPr>
            <p:cNvPr id="46" name="Freeform: Shape 45">
              <a:extLst>
                <a:ext uri="{FF2B5EF4-FFF2-40B4-BE49-F238E27FC236}">
                  <a16:creationId xmlns:a16="http://schemas.microsoft.com/office/drawing/2014/main" id="{602EAB3F-89ED-4532-AC15-8D6D0DE40EEB}"/>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sz="1013" dirty="0"/>
            </a:p>
          </p:txBody>
        </p:sp>
        <p:sp>
          <p:nvSpPr>
            <p:cNvPr id="47" name="Freeform: Shape 46">
              <a:extLst>
                <a:ext uri="{FF2B5EF4-FFF2-40B4-BE49-F238E27FC236}">
                  <a16:creationId xmlns:a16="http://schemas.microsoft.com/office/drawing/2014/main" id="{714D3737-C4D1-46DE-A197-29A638CA1F3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sz="1013" dirty="0"/>
            </a:p>
          </p:txBody>
        </p:sp>
      </p:grpSp>
    </p:spTree>
    <p:extLst>
      <p:ext uri="{BB962C8B-B14F-4D97-AF65-F5344CB8AC3E}">
        <p14:creationId xmlns:p14="http://schemas.microsoft.com/office/powerpoint/2010/main" val="682737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Slid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BE8D45D-1E08-4F59-96CC-EA53D7CA6AB0}"/>
              </a:ext>
            </a:extLst>
          </p:cNvPr>
          <p:cNvSpPr/>
          <p:nvPr userDrawn="1"/>
        </p:nvSpPr>
        <p:spPr>
          <a:xfrm>
            <a:off x="8170067" y="4352273"/>
            <a:ext cx="288900" cy="2889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013" dirty="0"/>
          </a:p>
        </p:txBody>
      </p:sp>
      <p:sp>
        <p:nvSpPr>
          <p:cNvPr id="49" name="Graphic 12">
            <a:extLst>
              <a:ext uri="{FF2B5EF4-FFF2-40B4-BE49-F238E27FC236}">
                <a16:creationId xmlns:a16="http://schemas.microsoft.com/office/drawing/2014/main" id="{8E968353-82DA-42A2-88B6-AEFCF124AF4E}"/>
              </a:ext>
            </a:extLst>
          </p:cNvPr>
          <p:cNvSpPr/>
          <p:nvPr userDrawn="1"/>
        </p:nvSpPr>
        <p:spPr>
          <a:xfrm>
            <a:off x="8500723" y="4340859"/>
            <a:ext cx="652883" cy="307238"/>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sz="1013"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4232067" y="1106227"/>
            <a:ext cx="3296444" cy="507206"/>
          </a:xfrm>
        </p:spPr>
        <p:txBody>
          <a:bodyPr anchor="b">
            <a:normAutofit/>
          </a:bodyPr>
          <a:lstStyle>
            <a:lvl1pPr algn="l">
              <a:defRPr sz="3000"/>
            </a:lvl1pPr>
          </a:lstStyle>
          <a:p>
            <a:r>
              <a:rPr lang="en-US" dirty="0"/>
              <a:t>CHART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en-US"/>
              <a:t>MM.DD.20XX</a:t>
            </a:r>
            <a:endParaRPr lang="ru-RU" dirty="0"/>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609219" y="4348328"/>
            <a:ext cx="3086100" cy="273844"/>
          </a:xfrm>
          <a:prstGeom prst="rect">
            <a:avLst/>
          </a:prstGeom>
        </p:spPr>
        <p:txBody>
          <a:bodyPr/>
          <a:lstStyle/>
          <a:p>
            <a:r>
              <a:rPr lang="en-US"/>
              <a:t>JTI POLINEMA</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4237419" y="1944427"/>
            <a:ext cx="4223164" cy="526256"/>
          </a:xfrm>
        </p:spPr>
        <p:txBody>
          <a:bodyPr>
            <a:noAutofit/>
          </a:bodyPr>
          <a:lstStyle>
            <a:lvl1pPr marL="0" indent="0" algn="l">
              <a:buNone/>
              <a:defRPr sz="1351" b="1" i="0"/>
            </a:lvl1pPr>
            <a:lvl2pPr marL="342883" indent="0">
              <a:buNone/>
              <a:defRPr sz="1351" b="1" i="1"/>
            </a:lvl2pPr>
            <a:lvl3pPr marL="685766" indent="0">
              <a:buNone/>
              <a:defRPr sz="1351" b="1" i="1"/>
            </a:lvl3pPr>
            <a:lvl4pPr marL="1028648" indent="0">
              <a:buNone/>
              <a:defRPr sz="1351" b="1" i="1"/>
            </a:lvl4pPr>
            <a:lvl5pPr marL="1371532" indent="0">
              <a:buNone/>
              <a:defRPr sz="1351" b="1" i="1"/>
            </a:lvl5pPr>
          </a:lstStyle>
          <a:p>
            <a:pPr lvl="0"/>
            <a:r>
              <a:rPr lang="en-US"/>
              <a:t>Click to edit Master text styles</a:t>
            </a:r>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4594793" y="2789571"/>
            <a:ext cx="1198417" cy="273844"/>
          </a:xfrm>
        </p:spPr>
        <p:txBody>
          <a:bodyPr anchor="b" anchorCtr="0">
            <a:normAutofit/>
          </a:bodyPr>
          <a:lstStyle>
            <a:lvl1pPr marL="0" indent="0">
              <a:buNone/>
              <a:defRPr sz="1351" b="1">
                <a:solidFill>
                  <a:schemeClr val="accent3"/>
                </a:solidFill>
                <a:latin typeface="+mj-lt"/>
              </a:defRPr>
            </a:lvl1pPr>
            <a:lvl2pPr marL="342883" indent="0">
              <a:buNone/>
              <a:defRPr sz="1500">
                <a:solidFill>
                  <a:schemeClr val="tx1">
                    <a:tint val="75000"/>
                  </a:schemeClr>
                </a:solidFill>
              </a:defRPr>
            </a:lvl2pPr>
            <a:lvl3pPr marL="685766" indent="0">
              <a:buNone/>
              <a:defRPr sz="1351">
                <a:solidFill>
                  <a:schemeClr val="tx1">
                    <a:tint val="75000"/>
                  </a:schemeClr>
                </a:solidFill>
              </a:defRPr>
            </a:lvl3pPr>
            <a:lvl4pPr marL="1028648" indent="0">
              <a:buNone/>
              <a:defRPr sz="1200">
                <a:solidFill>
                  <a:schemeClr val="tx1">
                    <a:tint val="75000"/>
                  </a:schemeClr>
                </a:solidFill>
              </a:defRPr>
            </a:lvl4pPr>
            <a:lvl5pPr marL="1371532" indent="0">
              <a:buNone/>
              <a:defRPr sz="1200">
                <a:solidFill>
                  <a:schemeClr val="tx1">
                    <a:tint val="75000"/>
                  </a:schemeClr>
                </a:solidFill>
              </a:defRPr>
            </a:lvl5pPr>
            <a:lvl6pPr marL="1714415" indent="0">
              <a:buNone/>
              <a:defRPr sz="1200">
                <a:solidFill>
                  <a:schemeClr val="tx1">
                    <a:tint val="75000"/>
                  </a:schemeClr>
                </a:solidFill>
              </a:defRPr>
            </a:lvl6pPr>
            <a:lvl7pPr marL="2057297" indent="0">
              <a:buNone/>
              <a:defRPr sz="1200">
                <a:solidFill>
                  <a:schemeClr val="tx1">
                    <a:tint val="75000"/>
                  </a:schemeClr>
                </a:solidFill>
              </a:defRPr>
            </a:lvl7pPr>
            <a:lvl8pPr marL="2400180" indent="0">
              <a:buNone/>
              <a:defRPr sz="1200">
                <a:solidFill>
                  <a:schemeClr val="tx1">
                    <a:tint val="75000"/>
                  </a:schemeClr>
                </a:solidFill>
              </a:defRPr>
            </a:lvl8pPr>
            <a:lvl9pPr marL="2743063" indent="0">
              <a:buNone/>
              <a:defRPr sz="1200">
                <a:solidFill>
                  <a:schemeClr val="tx1">
                    <a:tint val="75000"/>
                  </a:schemeClr>
                </a:solidFill>
              </a:defRPr>
            </a:lvl9pPr>
          </a:lstStyle>
          <a:p>
            <a:pPr lvl="0"/>
            <a:r>
              <a:rPr lang="en-US" dirty="0"/>
              <a:t>30%</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hasCustomPrompt="1"/>
          </p:nvPr>
        </p:nvSpPr>
        <p:spPr>
          <a:xfrm>
            <a:off x="4594796" y="2993031"/>
            <a:ext cx="1198417" cy="273844"/>
          </a:xfrm>
        </p:spPr>
        <p:txBody>
          <a:bodyPr>
            <a:normAutofit/>
          </a:bodyPr>
          <a:lstStyle>
            <a:lvl1pPr marL="0" indent="0">
              <a:spcBef>
                <a:spcPts val="451"/>
              </a:spcBef>
              <a:buClr>
                <a:schemeClr val="accent3"/>
              </a:buClr>
              <a:buNone/>
              <a:defRPr sz="1051"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3" name="Text Placeholder 2">
            <a:extLst>
              <a:ext uri="{FF2B5EF4-FFF2-40B4-BE49-F238E27FC236}">
                <a16:creationId xmlns:a16="http://schemas.microsoft.com/office/drawing/2014/main" id="{E9080FED-3BFC-4CCC-8B5A-A2942CA5CF36}"/>
              </a:ext>
            </a:extLst>
          </p:cNvPr>
          <p:cNvSpPr>
            <a:spLocks noGrp="1"/>
          </p:cNvSpPr>
          <p:nvPr>
            <p:ph type="body" idx="22" hasCustomPrompt="1"/>
          </p:nvPr>
        </p:nvSpPr>
        <p:spPr>
          <a:xfrm>
            <a:off x="4594814" y="3338620"/>
            <a:ext cx="1198417" cy="273844"/>
          </a:xfrm>
        </p:spPr>
        <p:txBody>
          <a:bodyPr anchor="b" anchorCtr="0">
            <a:normAutofit/>
          </a:bodyPr>
          <a:lstStyle>
            <a:lvl1pPr marL="0" indent="0">
              <a:buNone/>
              <a:defRPr sz="1351" b="1">
                <a:solidFill>
                  <a:schemeClr val="accent3"/>
                </a:solidFill>
                <a:latin typeface="+mj-lt"/>
              </a:defRPr>
            </a:lvl1pPr>
            <a:lvl2pPr marL="342883" indent="0">
              <a:buNone/>
              <a:defRPr sz="1500">
                <a:solidFill>
                  <a:schemeClr val="tx1">
                    <a:tint val="75000"/>
                  </a:schemeClr>
                </a:solidFill>
              </a:defRPr>
            </a:lvl2pPr>
            <a:lvl3pPr marL="685766" indent="0">
              <a:buNone/>
              <a:defRPr sz="1351">
                <a:solidFill>
                  <a:schemeClr val="tx1">
                    <a:tint val="75000"/>
                  </a:schemeClr>
                </a:solidFill>
              </a:defRPr>
            </a:lvl3pPr>
            <a:lvl4pPr marL="1028648" indent="0">
              <a:buNone/>
              <a:defRPr sz="1200">
                <a:solidFill>
                  <a:schemeClr val="tx1">
                    <a:tint val="75000"/>
                  </a:schemeClr>
                </a:solidFill>
              </a:defRPr>
            </a:lvl4pPr>
            <a:lvl5pPr marL="1371532" indent="0">
              <a:buNone/>
              <a:defRPr sz="1200">
                <a:solidFill>
                  <a:schemeClr val="tx1">
                    <a:tint val="75000"/>
                  </a:schemeClr>
                </a:solidFill>
              </a:defRPr>
            </a:lvl5pPr>
            <a:lvl6pPr marL="1714415" indent="0">
              <a:buNone/>
              <a:defRPr sz="1200">
                <a:solidFill>
                  <a:schemeClr val="tx1">
                    <a:tint val="75000"/>
                  </a:schemeClr>
                </a:solidFill>
              </a:defRPr>
            </a:lvl6pPr>
            <a:lvl7pPr marL="2057297" indent="0">
              <a:buNone/>
              <a:defRPr sz="1200">
                <a:solidFill>
                  <a:schemeClr val="tx1">
                    <a:tint val="75000"/>
                  </a:schemeClr>
                </a:solidFill>
              </a:defRPr>
            </a:lvl7pPr>
            <a:lvl8pPr marL="2400180" indent="0">
              <a:buNone/>
              <a:defRPr sz="1200">
                <a:solidFill>
                  <a:schemeClr val="tx1">
                    <a:tint val="75000"/>
                  </a:schemeClr>
                </a:solidFill>
              </a:defRPr>
            </a:lvl8pPr>
            <a:lvl9pPr marL="2743063" indent="0">
              <a:buNone/>
              <a:defRPr sz="1200">
                <a:solidFill>
                  <a:schemeClr val="tx1">
                    <a:tint val="75000"/>
                  </a:schemeClr>
                </a:solidFill>
              </a:defRPr>
            </a:lvl9pPr>
          </a:lstStyle>
          <a:p>
            <a:pPr lvl="0"/>
            <a:r>
              <a:rPr lang="en-US" dirty="0"/>
              <a:t>10%</a:t>
            </a:r>
          </a:p>
        </p:txBody>
      </p:sp>
      <p:sp>
        <p:nvSpPr>
          <p:cNvPr id="25" name="Text Placeholder 26">
            <a:extLst>
              <a:ext uri="{FF2B5EF4-FFF2-40B4-BE49-F238E27FC236}">
                <a16:creationId xmlns:a16="http://schemas.microsoft.com/office/drawing/2014/main" id="{E7EC8229-D712-4FD1-990B-9212FC211A9B}"/>
              </a:ext>
            </a:extLst>
          </p:cNvPr>
          <p:cNvSpPr>
            <a:spLocks noGrp="1"/>
          </p:cNvSpPr>
          <p:nvPr>
            <p:ph type="body" sz="quarter" idx="23" hasCustomPrompt="1"/>
          </p:nvPr>
        </p:nvSpPr>
        <p:spPr>
          <a:xfrm>
            <a:off x="4594815" y="3542081"/>
            <a:ext cx="1198417" cy="273844"/>
          </a:xfrm>
        </p:spPr>
        <p:txBody>
          <a:bodyPr>
            <a:normAutofit/>
          </a:bodyPr>
          <a:lstStyle>
            <a:lvl1pPr marL="0" indent="0">
              <a:spcBef>
                <a:spcPts val="451"/>
              </a:spcBef>
              <a:buClr>
                <a:schemeClr val="accent3"/>
              </a:buClr>
              <a:buNone/>
              <a:defRPr sz="1051"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7" name="Text Placeholder 2">
            <a:extLst>
              <a:ext uri="{FF2B5EF4-FFF2-40B4-BE49-F238E27FC236}">
                <a16:creationId xmlns:a16="http://schemas.microsoft.com/office/drawing/2014/main" id="{27341020-DCB7-4CC5-BE55-AAAF421822ED}"/>
              </a:ext>
            </a:extLst>
          </p:cNvPr>
          <p:cNvSpPr>
            <a:spLocks noGrp="1"/>
          </p:cNvSpPr>
          <p:nvPr>
            <p:ph type="body" idx="24" hasCustomPrompt="1"/>
          </p:nvPr>
        </p:nvSpPr>
        <p:spPr>
          <a:xfrm>
            <a:off x="6049431" y="2789571"/>
            <a:ext cx="1198417" cy="273844"/>
          </a:xfrm>
        </p:spPr>
        <p:txBody>
          <a:bodyPr anchor="b" anchorCtr="0">
            <a:normAutofit/>
          </a:bodyPr>
          <a:lstStyle>
            <a:lvl1pPr marL="0" indent="0">
              <a:buNone/>
              <a:defRPr sz="1351" b="1">
                <a:solidFill>
                  <a:schemeClr val="accent3"/>
                </a:solidFill>
                <a:latin typeface="+mj-lt"/>
              </a:defRPr>
            </a:lvl1pPr>
            <a:lvl2pPr marL="342883" indent="0">
              <a:buNone/>
              <a:defRPr sz="1500">
                <a:solidFill>
                  <a:schemeClr val="tx1">
                    <a:tint val="75000"/>
                  </a:schemeClr>
                </a:solidFill>
              </a:defRPr>
            </a:lvl2pPr>
            <a:lvl3pPr marL="685766" indent="0">
              <a:buNone/>
              <a:defRPr sz="1351">
                <a:solidFill>
                  <a:schemeClr val="tx1">
                    <a:tint val="75000"/>
                  </a:schemeClr>
                </a:solidFill>
              </a:defRPr>
            </a:lvl3pPr>
            <a:lvl4pPr marL="1028648" indent="0">
              <a:buNone/>
              <a:defRPr sz="1200">
                <a:solidFill>
                  <a:schemeClr val="tx1">
                    <a:tint val="75000"/>
                  </a:schemeClr>
                </a:solidFill>
              </a:defRPr>
            </a:lvl4pPr>
            <a:lvl5pPr marL="1371532" indent="0">
              <a:buNone/>
              <a:defRPr sz="1200">
                <a:solidFill>
                  <a:schemeClr val="tx1">
                    <a:tint val="75000"/>
                  </a:schemeClr>
                </a:solidFill>
              </a:defRPr>
            </a:lvl5pPr>
            <a:lvl6pPr marL="1714415" indent="0">
              <a:buNone/>
              <a:defRPr sz="1200">
                <a:solidFill>
                  <a:schemeClr val="tx1">
                    <a:tint val="75000"/>
                  </a:schemeClr>
                </a:solidFill>
              </a:defRPr>
            </a:lvl6pPr>
            <a:lvl7pPr marL="2057297" indent="0">
              <a:buNone/>
              <a:defRPr sz="1200">
                <a:solidFill>
                  <a:schemeClr val="tx1">
                    <a:tint val="75000"/>
                  </a:schemeClr>
                </a:solidFill>
              </a:defRPr>
            </a:lvl7pPr>
            <a:lvl8pPr marL="2400180" indent="0">
              <a:buNone/>
              <a:defRPr sz="1200">
                <a:solidFill>
                  <a:schemeClr val="tx1">
                    <a:tint val="75000"/>
                  </a:schemeClr>
                </a:solidFill>
              </a:defRPr>
            </a:lvl8pPr>
            <a:lvl9pPr marL="2743063" indent="0">
              <a:buNone/>
              <a:defRPr sz="1200">
                <a:solidFill>
                  <a:schemeClr val="tx1">
                    <a:tint val="75000"/>
                  </a:schemeClr>
                </a:solidFill>
              </a:defRPr>
            </a:lvl9pPr>
          </a:lstStyle>
          <a:p>
            <a:pPr lvl="0"/>
            <a:r>
              <a:rPr lang="en-US" dirty="0"/>
              <a:t>25%</a:t>
            </a:r>
          </a:p>
        </p:txBody>
      </p:sp>
      <p:sp>
        <p:nvSpPr>
          <p:cNvPr id="29" name="Text Placeholder 26">
            <a:extLst>
              <a:ext uri="{FF2B5EF4-FFF2-40B4-BE49-F238E27FC236}">
                <a16:creationId xmlns:a16="http://schemas.microsoft.com/office/drawing/2014/main" id="{B1896019-AE20-47E2-AA66-ED9D16B2DAF7}"/>
              </a:ext>
            </a:extLst>
          </p:cNvPr>
          <p:cNvSpPr>
            <a:spLocks noGrp="1"/>
          </p:cNvSpPr>
          <p:nvPr>
            <p:ph type="body" sz="quarter" idx="25" hasCustomPrompt="1"/>
          </p:nvPr>
        </p:nvSpPr>
        <p:spPr>
          <a:xfrm>
            <a:off x="6049431" y="2993031"/>
            <a:ext cx="1198417" cy="273844"/>
          </a:xfrm>
        </p:spPr>
        <p:txBody>
          <a:bodyPr>
            <a:normAutofit/>
          </a:bodyPr>
          <a:lstStyle>
            <a:lvl1pPr marL="0" indent="0">
              <a:spcBef>
                <a:spcPts val="451"/>
              </a:spcBef>
              <a:buClr>
                <a:schemeClr val="accent3"/>
              </a:buClr>
              <a:buNone/>
              <a:defRPr sz="1051"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2" name="Text Placeholder 2">
            <a:extLst>
              <a:ext uri="{FF2B5EF4-FFF2-40B4-BE49-F238E27FC236}">
                <a16:creationId xmlns:a16="http://schemas.microsoft.com/office/drawing/2014/main" id="{212C49D2-92E0-4567-8BD4-9B8FC0536701}"/>
              </a:ext>
            </a:extLst>
          </p:cNvPr>
          <p:cNvSpPr>
            <a:spLocks noGrp="1"/>
          </p:cNvSpPr>
          <p:nvPr>
            <p:ph type="body" idx="26" hasCustomPrompt="1"/>
          </p:nvPr>
        </p:nvSpPr>
        <p:spPr>
          <a:xfrm>
            <a:off x="6049450" y="3338620"/>
            <a:ext cx="1198417" cy="273844"/>
          </a:xfrm>
        </p:spPr>
        <p:txBody>
          <a:bodyPr anchor="b" anchorCtr="0">
            <a:normAutofit/>
          </a:bodyPr>
          <a:lstStyle>
            <a:lvl1pPr marL="0" indent="0">
              <a:buNone/>
              <a:defRPr sz="1351" b="1">
                <a:solidFill>
                  <a:schemeClr val="accent3"/>
                </a:solidFill>
                <a:latin typeface="+mj-lt"/>
              </a:defRPr>
            </a:lvl1pPr>
            <a:lvl2pPr marL="342883" indent="0">
              <a:buNone/>
              <a:defRPr sz="1500">
                <a:solidFill>
                  <a:schemeClr val="tx1">
                    <a:tint val="75000"/>
                  </a:schemeClr>
                </a:solidFill>
              </a:defRPr>
            </a:lvl2pPr>
            <a:lvl3pPr marL="685766" indent="0">
              <a:buNone/>
              <a:defRPr sz="1351">
                <a:solidFill>
                  <a:schemeClr val="tx1">
                    <a:tint val="75000"/>
                  </a:schemeClr>
                </a:solidFill>
              </a:defRPr>
            </a:lvl3pPr>
            <a:lvl4pPr marL="1028648" indent="0">
              <a:buNone/>
              <a:defRPr sz="1200">
                <a:solidFill>
                  <a:schemeClr val="tx1">
                    <a:tint val="75000"/>
                  </a:schemeClr>
                </a:solidFill>
              </a:defRPr>
            </a:lvl4pPr>
            <a:lvl5pPr marL="1371532" indent="0">
              <a:buNone/>
              <a:defRPr sz="1200">
                <a:solidFill>
                  <a:schemeClr val="tx1">
                    <a:tint val="75000"/>
                  </a:schemeClr>
                </a:solidFill>
              </a:defRPr>
            </a:lvl5pPr>
            <a:lvl6pPr marL="1714415" indent="0">
              <a:buNone/>
              <a:defRPr sz="1200">
                <a:solidFill>
                  <a:schemeClr val="tx1">
                    <a:tint val="75000"/>
                  </a:schemeClr>
                </a:solidFill>
              </a:defRPr>
            </a:lvl6pPr>
            <a:lvl7pPr marL="2057297" indent="0">
              <a:buNone/>
              <a:defRPr sz="1200">
                <a:solidFill>
                  <a:schemeClr val="tx1">
                    <a:tint val="75000"/>
                  </a:schemeClr>
                </a:solidFill>
              </a:defRPr>
            </a:lvl7pPr>
            <a:lvl8pPr marL="2400180" indent="0">
              <a:buNone/>
              <a:defRPr sz="1200">
                <a:solidFill>
                  <a:schemeClr val="tx1">
                    <a:tint val="75000"/>
                  </a:schemeClr>
                </a:solidFill>
              </a:defRPr>
            </a:lvl8pPr>
            <a:lvl9pPr marL="2743063" indent="0">
              <a:buNone/>
              <a:defRPr sz="1200">
                <a:solidFill>
                  <a:schemeClr val="tx1">
                    <a:tint val="75000"/>
                  </a:schemeClr>
                </a:solidFill>
              </a:defRPr>
            </a:lvl9pPr>
          </a:lstStyle>
          <a:p>
            <a:pPr lvl="0"/>
            <a:r>
              <a:rPr lang="en-US" dirty="0"/>
              <a:t>10%</a:t>
            </a:r>
          </a:p>
        </p:txBody>
      </p:sp>
      <p:sp>
        <p:nvSpPr>
          <p:cNvPr id="33" name="Text Placeholder 26">
            <a:extLst>
              <a:ext uri="{FF2B5EF4-FFF2-40B4-BE49-F238E27FC236}">
                <a16:creationId xmlns:a16="http://schemas.microsoft.com/office/drawing/2014/main" id="{6B5DA211-72E1-4B00-AA61-980CE5A34565}"/>
              </a:ext>
            </a:extLst>
          </p:cNvPr>
          <p:cNvSpPr>
            <a:spLocks noGrp="1"/>
          </p:cNvSpPr>
          <p:nvPr>
            <p:ph type="body" sz="quarter" idx="27" hasCustomPrompt="1"/>
          </p:nvPr>
        </p:nvSpPr>
        <p:spPr>
          <a:xfrm>
            <a:off x="6049450" y="3542081"/>
            <a:ext cx="1198417" cy="273844"/>
          </a:xfrm>
        </p:spPr>
        <p:txBody>
          <a:bodyPr>
            <a:normAutofit/>
          </a:bodyPr>
          <a:lstStyle>
            <a:lvl1pPr marL="0" indent="0">
              <a:spcBef>
                <a:spcPts val="451"/>
              </a:spcBef>
              <a:buClr>
                <a:schemeClr val="accent3"/>
              </a:buClr>
              <a:buNone/>
              <a:defRPr sz="1051"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5" name="Text Placeholder 2">
            <a:extLst>
              <a:ext uri="{FF2B5EF4-FFF2-40B4-BE49-F238E27FC236}">
                <a16:creationId xmlns:a16="http://schemas.microsoft.com/office/drawing/2014/main" id="{A7CF7C63-619A-46EE-AF36-FCA26441A064}"/>
              </a:ext>
            </a:extLst>
          </p:cNvPr>
          <p:cNvSpPr>
            <a:spLocks noGrp="1"/>
          </p:cNvSpPr>
          <p:nvPr>
            <p:ph type="body" idx="28" hasCustomPrompt="1"/>
          </p:nvPr>
        </p:nvSpPr>
        <p:spPr>
          <a:xfrm>
            <a:off x="7504066" y="2789571"/>
            <a:ext cx="1198417" cy="273844"/>
          </a:xfrm>
        </p:spPr>
        <p:txBody>
          <a:bodyPr anchor="b" anchorCtr="0">
            <a:normAutofit/>
          </a:bodyPr>
          <a:lstStyle>
            <a:lvl1pPr marL="0" indent="0">
              <a:buNone/>
              <a:defRPr sz="1351" b="1">
                <a:solidFill>
                  <a:schemeClr val="accent3"/>
                </a:solidFill>
                <a:latin typeface="+mj-lt"/>
              </a:defRPr>
            </a:lvl1pPr>
            <a:lvl2pPr marL="342883" indent="0">
              <a:buNone/>
              <a:defRPr sz="1500">
                <a:solidFill>
                  <a:schemeClr val="tx1">
                    <a:tint val="75000"/>
                  </a:schemeClr>
                </a:solidFill>
              </a:defRPr>
            </a:lvl2pPr>
            <a:lvl3pPr marL="685766" indent="0">
              <a:buNone/>
              <a:defRPr sz="1351">
                <a:solidFill>
                  <a:schemeClr val="tx1">
                    <a:tint val="75000"/>
                  </a:schemeClr>
                </a:solidFill>
              </a:defRPr>
            </a:lvl3pPr>
            <a:lvl4pPr marL="1028648" indent="0">
              <a:buNone/>
              <a:defRPr sz="1200">
                <a:solidFill>
                  <a:schemeClr val="tx1">
                    <a:tint val="75000"/>
                  </a:schemeClr>
                </a:solidFill>
              </a:defRPr>
            </a:lvl4pPr>
            <a:lvl5pPr marL="1371532" indent="0">
              <a:buNone/>
              <a:defRPr sz="1200">
                <a:solidFill>
                  <a:schemeClr val="tx1">
                    <a:tint val="75000"/>
                  </a:schemeClr>
                </a:solidFill>
              </a:defRPr>
            </a:lvl5pPr>
            <a:lvl6pPr marL="1714415" indent="0">
              <a:buNone/>
              <a:defRPr sz="1200">
                <a:solidFill>
                  <a:schemeClr val="tx1">
                    <a:tint val="75000"/>
                  </a:schemeClr>
                </a:solidFill>
              </a:defRPr>
            </a:lvl6pPr>
            <a:lvl7pPr marL="2057297" indent="0">
              <a:buNone/>
              <a:defRPr sz="1200">
                <a:solidFill>
                  <a:schemeClr val="tx1">
                    <a:tint val="75000"/>
                  </a:schemeClr>
                </a:solidFill>
              </a:defRPr>
            </a:lvl7pPr>
            <a:lvl8pPr marL="2400180" indent="0">
              <a:buNone/>
              <a:defRPr sz="1200">
                <a:solidFill>
                  <a:schemeClr val="tx1">
                    <a:tint val="75000"/>
                  </a:schemeClr>
                </a:solidFill>
              </a:defRPr>
            </a:lvl8pPr>
            <a:lvl9pPr marL="2743063" indent="0">
              <a:buNone/>
              <a:defRPr sz="1200">
                <a:solidFill>
                  <a:schemeClr val="tx1">
                    <a:tint val="75000"/>
                  </a:schemeClr>
                </a:solidFill>
              </a:defRPr>
            </a:lvl9pPr>
          </a:lstStyle>
          <a:p>
            <a:pPr lvl="0"/>
            <a:r>
              <a:rPr lang="en-US" dirty="0"/>
              <a:t>20%</a:t>
            </a:r>
          </a:p>
        </p:txBody>
      </p:sp>
      <p:sp>
        <p:nvSpPr>
          <p:cNvPr id="36" name="Text Placeholder 26">
            <a:extLst>
              <a:ext uri="{FF2B5EF4-FFF2-40B4-BE49-F238E27FC236}">
                <a16:creationId xmlns:a16="http://schemas.microsoft.com/office/drawing/2014/main" id="{92E0EA61-C10D-4760-B03F-F27BCF1FC24C}"/>
              </a:ext>
            </a:extLst>
          </p:cNvPr>
          <p:cNvSpPr>
            <a:spLocks noGrp="1"/>
          </p:cNvSpPr>
          <p:nvPr>
            <p:ph type="body" sz="quarter" idx="29" hasCustomPrompt="1"/>
          </p:nvPr>
        </p:nvSpPr>
        <p:spPr>
          <a:xfrm>
            <a:off x="7504067" y="2993031"/>
            <a:ext cx="1198417" cy="273844"/>
          </a:xfrm>
        </p:spPr>
        <p:txBody>
          <a:bodyPr>
            <a:normAutofit/>
          </a:bodyPr>
          <a:lstStyle>
            <a:lvl1pPr marL="0" indent="0">
              <a:spcBef>
                <a:spcPts val="451"/>
              </a:spcBef>
              <a:buClr>
                <a:schemeClr val="accent3"/>
              </a:buClr>
              <a:buNone/>
              <a:defRPr sz="1051"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8" name="Text Placeholder 2">
            <a:extLst>
              <a:ext uri="{FF2B5EF4-FFF2-40B4-BE49-F238E27FC236}">
                <a16:creationId xmlns:a16="http://schemas.microsoft.com/office/drawing/2014/main" id="{1A3A14FA-D9E9-4000-B30C-14CADBFE48F6}"/>
              </a:ext>
            </a:extLst>
          </p:cNvPr>
          <p:cNvSpPr>
            <a:spLocks noGrp="1"/>
          </p:cNvSpPr>
          <p:nvPr>
            <p:ph type="body" idx="30" hasCustomPrompt="1"/>
          </p:nvPr>
        </p:nvSpPr>
        <p:spPr>
          <a:xfrm>
            <a:off x="7504086" y="3338620"/>
            <a:ext cx="1198417" cy="273844"/>
          </a:xfrm>
        </p:spPr>
        <p:txBody>
          <a:bodyPr anchor="b" anchorCtr="0">
            <a:normAutofit/>
          </a:bodyPr>
          <a:lstStyle>
            <a:lvl1pPr marL="0" indent="0">
              <a:buNone/>
              <a:defRPr sz="1351" b="1">
                <a:solidFill>
                  <a:schemeClr val="accent3"/>
                </a:solidFill>
                <a:latin typeface="+mj-lt"/>
              </a:defRPr>
            </a:lvl1pPr>
            <a:lvl2pPr marL="342883" indent="0">
              <a:buNone/>
              <a:defRPr sz="1500">
                <a:solidFill>
                  <a:schemeClr val="tx1">
                    <a:tint val="75000"/>
                  </a:schemeClr>
                </a:solidFill>
              </a:defRPr>
            </a:lvl2pPr>
            <a:lvl3pPr marL="685766" indent="0">
              <a:buNone/>
              <a:defRPr sz="1351">
                <a:solidFill>
                  <a:schemeClr val="tx1">
                    <a:tint val="75000"/>
                  </a:schemeClr>
                </a:solidFill>
              </a:defRPr>
            </a:lvl3pPr>
            <a:lvl4pPr marL="1028648" indent="0">
              <a:buNone/>
              <a:defRPr sz="1200">
                <a:solidFill>
                  <a:schemeClr val="tx1">
                    <a:tint val="75000"/>
                  </a:schemeClr>
                </a:solidFill>
              </a:defRPr>
            </a:lvl4pPr>
            <a:lvl5pPr marL="1371532" indent="0">
              <a:buNone/>
              <a:defRPr sz="1200">
                <a:solidFill>
                  <a:schemeClr val="tx1">
                    <a:tint val="75000"/>
                  </a:schemeClr>
                </a:solidFill>
              </a:defRPr>
            </a:lvl5pPr>
            <a:lvl6pPr marL="1714415" indent="0">
              <a:buNone/>
              <a:defRPr sz="1200">
                <a:solidFill>
                  <a:schemeClr val="tx1">
                    <a:tint val="75000"/>
                  </a:schemeClr>
                </a:solidFill>
              </a:defRPr>
            </a:lvl6pPr>
            <a:lvl7pPr marL="2057297" indent="0">
              <a:buNone/>
              <a:defRPr sz="1200">
                <a:solidFill>
                  <a:schemeClr val="tx1">
                    <a:tint val="75000"/>
                  </a:schemeClr>
                </a:solidFill>
              </a:defRPr>
            </a:lvl7pPr>
            <a:lvl8pPr marL="2400180" indent="0">
              <a:buNone/>
              <a:defRPr sz="1200">
                <a:solidFill>
                  <a:schemeClr val="tx1">
                    <a:tint val="75000"/>
                  </a:schemeClr>
                </a:solidFill>
              </a:defRPr>
            </a:lvl8pPr>
            <a:lvl9pPr marL="2743063" indent="0">
              <a:buNone/>
              <a:defRPr sz="1200">
                <a:solidFill>
                  <a:schemeClr val="tx1">
                    <a:tint val="75000"/>
                  </a:schemeClr>
                </a:solidFill>
              </a:defRPr>
            </a:lvl9pPr>
          </a:lstStyle>
          <a:p>
            <a:pPr lvl="0"/>
            <a:r>
              <a:rPr lang="en-US" dirty="0"/>
              <a:t>5%</a:t>
            </a:r>
          </a:p>
        </p:txBody>
      </p:sp>
      <p:sp>
        <p:nvSpPr>
          <p:cNvPr id="39" name="Text Placeholder 26">
            <a:extLst>
              <a:ext uri="{FF2B5EF4-FFF2-40B4-BE49-F238E27FC236}">
                <a16:creationId xmlns:a16="http://schemas.microsoft.com/office/drawing/2014/main" id="{0FBCB607-92E0-4206-871B-10CAEB3377B3}"/>
              </a:ext>
            </a:extLst>
          </p:cNvPr>
          <p:cNvSpPr>
            <a:spLocks noGrp="1"/>
          </p:cNvSpPr>
          <p:nvPr>
            <p:ph type="body" sz="quarter" idx="31" hasCustomPrompt="1"/>
          </p:nvPr>
        </p:nvSpPr>
        <p:spPr>
          <a:xfrm>
            <a:off x="7504086" y="3542081"/>
            <a:ext cx="1198417" cy="273844"/>
          </a:xfrm>
        </p:spPr>
        <p:txBody>
          <a:bodyPr>
            <a:normAutofit/>
          </a:bodyPr>
          <a:lstStyle>
            <a:lvl1pPr marL="0" indent="0">
              <a:spcBef>
                <a:spcPts val="451"/>
              </a:spcBef>
              <a:buClr>
                <a:schemeClr val="accent3"/>
              </a:buClr>
              <a:buNone/>
              <a:defRPr sz="1051"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19" name="Chart Placeholder 18">
            <a:extLst>
              <a:ext uri="{FF2B5EF4-FFF2-40B4-BE49-F238E27FC236}">
                <a16:creationId xmlns:a16="http://schemas.microsoft.com/office/drawing/2014/main" id="{08CD548A-F4DA-41C7-BC55-620C696D5A6A}"/>
              </a:ext>
            </a:extLst>
          </p:cNvPr>
          <p:cNvSpPr>
            <a:spLocks noGrp="1"/>
          </p:cNvSpPr>
          <p:nvPr>
            <p:ph type="chart" sz="quarter" idx="32"/>
          </p:nvPr>
        </p:nvSpPr>
        <p:spPr>
          <a:xfrm>
            <a:off x="683424" y="681045"/>
            <a:ext cx="3213497" cy="3274219"/>
          </a:xfrm>
        </p:spPr>
        <p:txBody>
          <a:bodyPr anchor="ctr" anchorCtr="0">
            <a:normAutofit/>
          </a:bodyPr>
          <a:lstStyle>
            <a:lvl1pPr marL="0" indent="0" algn="ctr">
              <a:buNone/>
              <a:defRPr sz="1200">
                <a:solidFill>
                  <a:schemeClr val="tx1">
                    <a:lumMod val="50000"/>
                    <a:lumOff val="50000"/>
                  </a:schemeClr>
                </a:solidFill>
              </a:defRPr>
            </a:lvl1pPr>
          </a:lstStyle>
          <a:p>
            <a:r>
              <a:rPr lang="en-US"/>
              <a:t>Click icon to add chart</a:t>
            </a:r>
            <a:endParaRPr lang="ru-RU" dirty="0"/>
          </a:p>
        </p:txBody>
      </p:sp>
      <p:grpSp>
        <p:nvGrpSpPr>
          <p:cNvPr id="41" name="Graphic 39">
            <a:extLst>
              <a:ext uri="{FF2B5EF4-FFF2-40B4-BE49-F238E27FC236}">
                <a16:creationId xmlns:a16="http://schemas.microsoft.com/office/drawing/2014/main" id="{D0A213E0-4DC9-4F6A-98B8-21DE9AE2D9B0}"/>
              </a:ext>
            </a:extLst>
          </p:cNvPr>
          <p:cNvGrpSpPr/>
          <p:nvPr userDrawn="1"/>
        </p:nvGrpSpPr>
        <p:grpSpPr>
          <a:xfrm>
            <a:off x="7506264" y="0"/>
            <a:ext cx="1641600" cy="1450346"/>
            <a:chOff x="10003200" y="0"/>
            <a:chExt cx="2188800" cy="1933794"/>
          </a:xfrm>
        </p:grpSpPr>
        <p:sp>
          <p:nvSpPr>
            <p:cNvPr id="42" name="Freeform: Shape 41">
              <a:extLst>
                <a:ext uri="{FF2B5EF4-FFF2-40B4-BE49-F238E27FC236}">
                  <a16:creationId xmlns:a16="http://schemas.microsoft.com/office/drawing/2014/main" id="{24312820-32BB-4DFC-B775-2031DE03F33E}"/>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sz="1013" dirty="0"/>
            </a:p>
          </p:txBody>
        </p:sp>
        <p:sp>
          <p:nvSpPr>
            <p:cNvPr id="43" name="Freeform: Shape 42">
              <a:extLst>
                <a:ext uri="{FF2B5EF4-FFF2-40B4-BE49-F238E27FC236}">
                  <a16:creationId xmlns:a16="http://schemas.microsoft.com/office/drawing/2014/main" id="{F9B4581F-B122-40B8-BE37-64894A713B38}"/>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sz="1013" dirty="0"/>
            </a:p>
          </p:txBody>
        </p:sp>
        <p:sp>
          <p:nvSpPr>
            <p:cNvPr id="44" name="Freeform: Shape 43">
              <a:extLst>
                <a:ext uri="{FF2B5EF4-FFF2-40B4-BE49-F238E27FC236}">
                  <a16:creationId xmlns:a16="http://schemas.microsoft.com/office/drawing/2014/main" id="{C7CF8C75-A610-43BA-923F-335A6051357D}"/>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sz="1013" dirty="0"/>
            </a:p>
          </p:txBody>
        </p:sp>
        <p:sp>
          <p:nvSpPr>
            <p:cNvPr id="45" name="Freeform: Shape 44">
              <a:extLst>
                <a:ext uri="{FF2B5EF4-FFF2-40B4-BE49-F238E27FC236}">
                  <a16:creationId xmlns:a16="http://schemas.microsoft.com/office/drawing/2014/main" id="{56793F9B-5B71-414E-9CB2-2B76F8308871}"/>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sz="1013" dirty="0"/>
            </a:p>
          </p:txBody>
        </p:sp>
        <p:sp>
          <p:nvSpPr>
            <p:cNvPr id="46" name="Freeform: Shape 45">
              <a:extLst>
                <a:ext uri="{FF2B5EF4-FFF2-40B4-BE49-F238E27FC236}">
                  <a16:creationId xmlns:a16="http://schemas.microsoft.com/office/drawing/2014/main" id="{9807DE94-0E8D-4E1B-A7D2-E0F91AF2E54C}"/>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sz="1013" dirty="0"/>
            </a:p>
          </p:txBody>
        </p:sp>
        <p:sp>
          <p:nvSpPr>
            <p:cNvPr id="47" name="Freeform: Shape 46">
              <a:extLst>
                <a:ext uri="{FF2B5EF4-FFF2-40B4-BE49-F238E27FC236}">
                  <a16:creationId xmlns:a16="http://schemas.microsoft.com/office/drawing/2014/main" id="{7BC592BA-C191-49B5-8F41-8E14CFFDAC4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sz="1013" dirty="0"/>
            </a:p>
          </p:txBody>
        </p:sp>
      </p:grpSp>
      <p:sp>
        <p:nvSpPr>
          <p:cNvPr id="3" name="Graphic 50">
            <a:extLst>
              <a:ext uri="{FF2B5EF4-FFF2-40B4-BE49-F238E27FC236}">
                <a16:creationId xmlns:a16="http://schemas.microsoft.com/office/drawing/2014/main" id="{33AA43FA-C2DC-406C-BFE6-A2A804112236}"/>
              </a:ext>
            </a:extLst>
          </p:cNvPr>
          <p:cNvSpPr/>
          <p:nvPr/>
        </p:nvSpPr>
        <p:spPr>
          <a:xfrm>
            <a:off x="4298865" y="1700916"/>
            <a:ext cx="2262656" cy="123979"/>
          </a:xfrm>
          <a:custGeom>
            <a:avLst/>
            <a:gdLst>
              <a:gd name="connsiteX0" fmla="*/ 2957222 w 3016875"/>
              <a:gd name="connsiteY0" fmla="*/ 159503 h 165304"/>
              <a:gd name="connsiteX1" fmla="*/ 71329 w 3016875"/>
              <a:gd name="connsiteY1" fmla="*/ 159503 h 165304"/>
              <a:gd name="connsiteX2" fmla="*/ 9059 w 3016875"/>
              <a:gd name="connsiteY2" fmla="*/ 84480 h 165304"/>
              <a:gd name="connsiteX3" fmla="*/ 9059 w 3016875"/>
              <a:gd name="connsiteY3" fmla="*/ 84480 h 165304"/>
              <a:gd name="connsiteX4" fmla="*/ 71329 w 3016875"/>
              <a:gd name="connsiteY4" fmla="*/ 10729 h 165304"/>
              <a:gd name="connsiteX5" fmla="*/ 2956149 w 3016875"/>
              <a:gd name="connsiteY5" fmla="*/ 10729 h 165304"/>
              <a:gd name="connsiteX6" fmla="*/ 3018419 w 3016875"/>
              <a:gd name="connsiteY6" fmla="*/ 84480 h 165304"/>
              <a:gd name="connsiteX7" fmla="*/ 3018419 w 3016875"/>
              <a:gd name="connsiteY7" fmla="*/ 84480 h 165304"/>
              <a:gd name="connsiteX8" fmla="*/ 2957222 w 3016875"/>
              <a:gd name="connsiteY8" fmla="*/ 159503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6875" h="165304">
                <a:moveTo>
                  <a:pt x="2957222" y="159503"/>
                </a:moveTo>
                <a:lnTo>
                  <a:pt x="71329" y="159503"/>
                </a:lnTo>
                <a:cubicBezTo>
                  <a:pt x="36973" y="159503"/>
                  <a:pt x="9059" y="125171"/>
                  <a:pt x="9059" y="84480"/>
                </a:cubicBezTo>
                <a:lnTo>
                  <a:pt x="9059" y="84480"/>
                </a:lnTo>
                <a:cubicBezTo>
                  <a:pt x="9059" y="43790"/>
                  <a:pt x="36973" y="10729"/>
                  <a:pt x="71329" y="10729"/>
                </a:cubicBezTo>
                <a:lnTo>
                  <a:pt x="2956149" y="10729"/>
                </a:lnTo>
                <a:cubicBezTo>
                  <a:pt x="2990505" y="10729"/>
                  <a:pt x="3018419" y="43790"/>
                  <a:pt x="3018419" y="84480"/>
                </a:cubicBezTo>
                <a:lnTo>
                  <a:pt x="3018419" y="84480"/>
                </a:lnTo>
                <a:cubicBezTo>
                  <a:pt x="3019492" y="125171"/>
                  <a:pt x="2991578" y="159503"/>
                  <a:pt x="2957222" y="159503"/>
                </a:cubicBezTo>
                <a:close/>
              </a:path>
            </a:pathLst>
          </a:custGeom>
          <a:gradFill>
            <a:gsLst>
              <a:gs pos="0">
                <a:schemeClr val="accent1"/>
              </a:gs>
              <a:gs pos="100000">
                <a:schemeClr val="accent3"/>
              </a:gs>
            </a:gsLst>
            <a:lin ang="0" scaled="1"/>
          </a:gradFill>
          <a:ln w="10716" cap="flat">
            <a:noFill/>
            <a:prstDash val="solid"/>
            <a:miter/>
          </a:ln>
        </p:spPr>
        <p:txBody>
          <a:bodyPr rtlCol="0" anchor="ctr"/>
          <a:lstStyle/>
          <a:p>
            <a:endParaRPr lang="ru-RU" sz="1013" dirty="0"/>
          </a:p>
        </p:txBody>
      </p:sp>
    </p:spTree>
    <p:extLst>
      <p:ext uri="{BB962C8B-B14F-4D97-AF65-F5344CB8AC3E}">
        <p14:creationId xmlns:p14="http://schemas.microsoft.com/office/powerpoint/2010/main" val="3040955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Slide">
    <p:spTree>
      <p:nvGrpSpPr>
        <p:cNvPr id="1" name=""/>
        <p:cNvGrpSpPr/>
        <p:nvPr/>
      </p:nvGrpSpPr>
      <p:grpSpPr>
        <a:xfrm>
          <a:off x="0" y="0"/>
          <a:ext cx="0" cy="0"/>
          <a:chOff x="0" y="0"/>
          <a:chExt cx="0" cy="0"/>
        </a:xfrm>
      </p:grpSpPr>
      <p:sp>
        <p:nvSpPr>
          <p:cNvPr id="52" name="Oval 51">
            <a:extLst>
              <a:ext uri="{FF2B5EF4-FFF2-40B4-BE49-F238E27FC236}">
                <a16:creationId xmlns:a16="http://schemas.microsoft.com/office/drawing/2014/main" id="{F21AF1E2-466C-487E-86AF-CA6FFFCA2720}"/>
              </a:ext>
            </a:extLst>
          </p:cNvPr>
          <p:cNvSpPr/>
          <p:nvPr userDrawn="1"/>
        </p:nvSpPr>
        <p:spPr>
          <a:xfrm>
            <a:off x="8170067" y="4352273"/>
            <a:ext cx="288900" cy="2889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013" dirty="0"/>
          </a:p>
        </p:txBody>
      </p:sp>
      <p:sp>
        <p:nvSpPr>
          <p:cNvPr id="53" name="Graphic 12">
            <a:extLst>
              <a:ext uri="{FF2B5EF4-FFF2-40B4-BE49-F238E27FC236}">
                <a16:creationId xmlns:a16="http://schemas.microsoft.com/office/drawing/2014/main" id="{531F1BC1-79BD-45BA-B27E-7A2C62A65EC9}"/>
              </a:ext>
            </a:extLst>
          </p:cNvPr>
          <p:cNvSpPr/>
          <p:nvPr userDrawn="1"/>
        </p:nvSpPr>
        <p:spPr>
          <a:xfrm>
            <a:off x="8500723" y="4340859"/>
            <a:ext cx="652883" cy="307238"/>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sz="1013"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608814" y="1601007"/>
            <a:ext cx="2552481" cy="507206"/>
          </a:xfrm>
        </p:spPr>
        <p:txBody>
          <a:bodyPr anchor="b">
            <a:normAutofit/>
          </a:bodyPr>
          <a:lstStyle>
            <a:lvl1pPr algn="l">
              <a:defRPr sz="3000"/>
            </a:lvl1pPr>
          </a:lstStyle>
          <a:p>
            <a:r>
              <a:rPr lang="en-US" dirty="0"/>
              <a:t>TABLE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en-US"/>
              <a:t>MM.DD.20XX</a:t>
            </a:r>
            <a:endParaRPr lang="ru-RU" dirty="0"/>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609219" y="4348328"/>
            <a:ext cx="3086100" cy="273844"/>
          </a:xfrm>
          <a:prstGeom prst="rect">
            <a:avLst/>
          </a:prstGeom>
        </p:spPr>
        <p:txBody>
          <a:bodyPr/>
          <a:lstStyle/>
          <a:p>
            <a:r>
              <a:rPr lang="en-US"/>
              <a:t>JTI POLINEMA</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607055" y="2439208"/>
            <a:ext cx="2547128" cy="1385049"/>
          </a:xfrm>
        </p:spPr>
        <p:txBody>
          <a:bodyPr>
            <a:noAutofit/>
          </a:bodyPr>
          <a:lstStyle>
            <a:lvl1pPr marL="0" indent="0" algn="l">
              <a:buNone/>
              <a:defRPr sz="1351" b="1" i="0"/>
            </a:lvl1pPr>
            <a:lvl2pPr marL="342883" indent="0">
              <a:buNone/>
              <a:defRPr sz="1351" b="1" i="1"/>
            </a:lvl2pPr>
            <a:lvl3pPr marL="685766" indent="0">
              <a:buNone/>
              <a:defRPr sz="1351" b="1" i="1"/>
            </a:lvl3pPr>
            <a:lvl4pPr marL="1028648" indent="0">
              <a:buNone/>
              <a:defRPr sz="1351" b="1" i="1"/>
            </a:lvl4pPr>
            <a:lvl5pPr marL="1371532" indent="0">
              <a:buNone/>
              <a:defRPr sz="1351" b="1" i="1"/>
            </a:lvl5pPr>
          </a:lstStyle>
          <a:p>
            <a:pPr lvl="0"/>
            <a:r>
              <a:rPr lang="en-US"/>
              <a:t>Click to edit Master text styles</a:t>
            </a:r>
          </a:p>
        </p:txBody>
      </p:sp>
      <p:sp>
        <p:nvSpPr>
          <p:cNvPr id="18" name="Table Placeholder 17">
            <a:extLst>
              <a:ext uri="{FF2B5EF4-FFF2-40B4-BE49-F238E27FC236}">
                <a16:creationId xmlns:a16="http://schemas.microsoft.com/office/drawing/2014/main" id="{3AF64257-E00C-4FE5-925B-A78911D1D2B9}"/>
              </a:ext>
            </a:extLst>
          </p:cNvPr>
          <p:cNvSpPr>
            <a:spLocks noGrp="1"/>
          </p:cNvSpPr>
          <p:nvPr>
            <p:ph type="tbl" sz="quarter" idx="17"/>
          </p:nvPr>
        </p:nvSpPr>
        <p:spPr>
          <a:xfrm>
            <a:off x="3543305" y="1119918"/>
            <a:ext cx="4920855" cy="2885351"/>
          </a:xfrm>
        </p:spPr>
        <p:txBody>
          <a:bodyPr anchor="ctr" anchorCtr="0">
            <a:normAutofit/>
          </a:bodyPr>
          <a:lstStyle>
            <a:lvl1pPr marL="0" indent="0" algn="ctr">
              <a:buNone/>
              <a:defRPr sz="1200">
                <a:solidFill>
                  <a:schemeClr val="tx1">
                    <a:lumMod val="50000"/>
                    <a:lumOff val="50000"/>
                  </a:schemeClr>
                </a:solidFill>
              </a:defRPr>
            </a:lvl1pPr>
          </a:lstStyle>
          <a:p>
            <a:r>
              <a:rPr lang="en-US"/>
              <a:t>Click icon to add table</a:t>
            </a:r>
            <a:endParaRPr lang="ru-RU" dirty="0"/>
          </a:p>
        </p:txBody>
      </p:sp>
      <p:grpSp>
        <p:nvGrpSpPr>
          <p:cNvPr id="45" name="Graphic 39">
            <a:extLst>
              <a:ext uri="{FF2B5EF4-FFF2-40B4-BE49-F238E27FC236}">
                <a16:creationId xmlns:a16="http://schemas.microsoft.com/office/drawing/2014/main" id="{2B29CFAD-7DFA-43C8-BC78-F666303C4A65}"/>
              </a:ext>
            </a:extLst>
          </p:cNvPr>
          <p:cNvGrpSpPr/>
          <p:nvPr userDrawn="1"/>
        </p:nvGrpSpPr>
        <p:grpSpPr>
          <a:xfrm flipH="1">
            <a:off x="-2608" y="0"/>
            <a:ext cx="1641600" cy="1450346"/>
            <a:chOff x="10003200" y="0"/>
            <a:chExt cx="2188800" cy="1933794"/>
          </a:xfrm>
        </p:grpSpPr>
        <p:sp>
          <p:nvSpPr>
            <p:cNvPr id="46" name="Freeform: Shape 45">
              <a:extLst>
                <a:ext uri="{FF2B5EF4-FFF2-40B4-BE49-F238E27FC236}">
                  <a16:creationId xmlns:a16="http://schemas.microsoft.com/office/drawing/2014/main" id="{7709766F-07C2-47E0-94AE-482595B63D17}"/>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sz="1013" dirty="0"/>
            </a:p>
          </p:txBody>
        </p:sp>
        <p:sp>
          <p:nvSpPr>
            <p:cNvPr id="47" name="Freeform: Shape 46">
              <a:extLst>
                <a:ext uri="{FF2B5EF4-FFF2-40B4-BE49-F238E27FC236}">
                  <a16:creationId xmlns:a16="http://schemas.microsoft.com/office/drawing/2014/main" id="{29F02ED7-2803-4FC7-8D17-DB9AF81B2257}"/>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sz="1013" dirty="0"/>
            </a:p>
          </p:txBody>
        </p:sp>
        <p:sp>
          <p:nvSpPr>
            <p:cNvPr id="48" name="Freeform: Shape 47">
              <a:extLst>
                <a:ext uri="{FF2B5EF4-FFF2-40B4-BE49-F238E27FC236}">
                  <a16:creationId xmlns:a16="http://schemas.microsoft.com/office/drawing/2014/main" id="{6715C276-3245-4E87-976F-10DC35AF0E89}"/>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sz="1013" dirty="0"/>
            </a:p>
          </p:txBody>
        </p:sp>
        <p:sp>
          <p:nvSpPr>
            <p:cNvPr id="49" name="Freeform: Shape 48">
              <a:extLst>
                <a:ext uri="{FF2B5EF4-FFF2-40B4-BE49-F238E27FC236}">
                  <a16:creationId xmlns:a16="http://schemas.microsoft.com/office/drawing/2014/main" id="{4D4F9402-D548-4465-B31D-5C89E49D8F2D}"/>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sz="1013" dirty="0"/>
            </a:p>
          </p:txBody>
        </p:sp>
        <p:sp>
          <p:nvSpPr>
            <p:cNvPr id="50" name="Freeform: Shape 49">
              <a:extLst>
                <a:ext uri="{FF2B5EF4-FFF2-40B4-BE49-F238E27FC236}">
                  <a16:creationId xmlns:a16="http://schemas.microsoft.com/office/drawing/2014/main" id="{64C16800-96DF-4B5C-B15B-EB27E1475EB3}"/>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sz="1013" dirty="0"/>
            </a:p>
          </p:txBody>
        </p:sp>
        <p:sp>
          <p:nvSpPr>
            <p:cNvPr id="51" name="Freeform: Shape 50">
              <a:extLst>
                <a:ext uri="{FF2B5EF4-FFF2-40B4-BE49-F238E27FC236}">
                  <a16:creationId xmlns:a16="http://schemas.microsoft.com/office/drawing/2014/main" id="{AE9DBF7F-0A02-4C85-A28D-3C88C66B3486}"/>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sz="1013" dirty="0"/>
            </a:p>
          </p:txBody>
        </p:sp>
      </p:grpSp>
      <p:sp>
        <p:nvSpPr>
          <p:cNvPr id="3" name="Graphic 54">
            <a:extLst>
              <a:ext uri="{FF2B5EF4-FFF2-40B4-BE49-F238E27FC236}">
                <a16:creationId xmlns:a16="http://schemas.microsoft.com/office/drawing/2014/main" id="{A1820133-6B1B-4297-8A79-2E89B2C7199B}"/>
              </a:ext>
            </a:extLst>
          </p:cNvPr>
          <p:cNvSpPr/>
          <p:nvPr/>
        </p:nvSpPr>
        <p:spPr>
          <a:xfrm>
            <a:off x="671751" y="2184128"/>
            <a:ext cx="2086425" cy="123979"/>
          </a:xfrm>
          <a:custGeom>
            <a:avLst/>
            <a:gdLst>
              <a:gd name="connsiteX0" fmla="*/ 2726257 w 2781900"/>
              <a:gd name="connsiteY0" fmla="*/ 158686 h 165304"/>
              <a:gd name="connsiteX1" fmla="*/ 65137 w 2781900"/>
              <a:gd name="connsiteY1" fmla="*/ 158686 h 165304"/>
              <a:gd name="connsiteX2" fmla="*/ 7717 w 2781900"/>
              <a:gd name="connsiteY2" fmla="*/ 83663 h 165304"/>
              <a:gd name="connsiteX3" fmla="*/ 7717 w 2781900"/>
              <a:gd name="connsiteY3" fmla="*/ 83663 h 165304"/>
              <a:gd name="connsiteX4" fmla="*/ 65137 w 2781900"/>
              <a:gd name="connsiteY4" fmla="*/ 9911 h 165304"/>
              <a:gd name="connsiteX5" fmla="*/ 2725267 w 2781900"/>
              <a:gd name="connsiteY5" fmla="*/ 9911 h 165304"/>
              <a:gd name="connsiteX6" fmla="*/ 2782687 w 2781900"/>
              <a:gd name="connsiteY6" fmla="*/ 83663 h 165304"/>
              <a:gd name="connsiteX7" fmla="*/ 2782687 w 2781900"/>
              <a:gd name="connsiteY7" fmla="*/ 83663 h 165304"/>
              <a:gd name="connsiteX8" fmla="*/ 2726257 w 2781900"/>
              <a:gd name="connsiteY8" fmla="*/ 158686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81900" h="165304">
                <a:moveTo>
                  <a:pt x="2726257" y="158686"/>
                </a:moveTo>
                <a:lnTo>
                  <a:pt x="65137" y="158686"/>
                </a:lnTo>
                <a:cubicBezTo>
                  <a:pt x="33457" y="158686"/>
                  <a:pt x="7717" y="124353"/>
                  <a:pt x="7717" y="83663"/>
                </a:cubicBezTo>
                <a:lnTo>
                  <a:pt x="7717" y="83663"/>
                </a:lnTo>
                <a:cubicBezTo>
                  <a:pt x="7717" y="42972"/>
                  <a:pt x="33457" y="9911"/>
                  <a:pt x="65137" y="9911"/>
                </a:cubicBezTo>
                <a:lnTo>
                  <a:pt x="2725267" y="9911"/>
                </a:lnTo>
                <a:cubicBezTo>
                  <a:pt x="2756947" y="9911"/>
                  <a:pt x="2782687" y="42972"/>
                  <a:pt x="2782687" y="83663"/>
                </a:cubicBezTo>
                <a:lnTo>
                  <a:pt x="2782687" y="83663"/>
                </a:lnTo>
                <a:cubicBezTo>
                  <a:pt x="2783677" y="124353"/>
                  <a:pt x="2757937" y="158686"/>
                  <a:pt x="2726257" y="158686"/>
                </a:cubicBezTo>
                <a:close/>
              </a:path>
            </a:pathLst>
          </a:custGeom>
          <a:gradFill>
            <a:gsLst>
              <a:gs pos="0">
                <a:schemeClr val="accent1"/>
              </a:gs>
              <a:gs pos="100000">
                <a:schemeClr val="accent3"/>
              </a:gs>
            </a:gsLst>
            <a:lin ang="0" scaled="1"/>
          </a:gradFill>
          <a:ln w="9899" cap="flat">
            <a:noFill/>
            <a:prstDash val="solid"/>
            <a:miter/>
          </a:ln>
        </p:spPr>
        <p:txBody>
          <a:bodyPr rtlCol="0" anchor="ctr"/>
          <a:lstStyle/>
          <a:p>
            <a:endParaRPr lang="ru-RU" sz="1013" dirty="0"/>
          </a:p>
        </p:txBody>
      </p:sp>
    </p:spTree>
    <p:extLst>
      <p:ext uri="{BB962C8B-B14F-4D97-AF65-F5344CB8AC3E}">
        <p14:creationId xmlns:p14="http://schemas.microsoft.com/office/powerpoint/2010/main" val="1336220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and Title Slide">
    <p:spTree>
      <p:nvGrpSpPr>
        <p:cNvPr id="1" name=""/>
        <p:cNvGrpSpPr/>
        <p:nvPr/>
      </p:nvGrpSpPr>
      <p:grpSpPr>
        <a:xfrm>
          <a:off x="0" y="0"/>
          <a:ext cx="0" cy="0"/>
          <a:chOff x="0" y="0"/>
          <a:chExt cx="0" cy="0"/>
        </a:xfrm>
      </p:grpSpPr>
      <p:sp>
        <p:nvSpPr>
          <p:cNvPr id="51" name="Picture Placeholder 50">
            <a:extLst>
              <a:ext uri="{FF2B5EF4-FFF2-40B4-BE49-F238E27FC236}">
                <a16:creationId xmlns:a16="http://schemas.microsoft.com/office/drawing/2014/main" id="{3767FEE9-DC75-4465-BA6B-06E00CF6A27B}"/>
              </a:ext>
            </a:extLst>
          </p:cNvPr>
          <p:cNvSpPr>
            <a:spLocks noGrp="1"/>
          </p:cNvSpPr>
          <p:nvPr>
            <p:ph type="pic" sz="quarter" idx="17"/>
          </p:nvPr>
        </p:nvSpPr>
        <p:spPr>
          <a:xfrm>
            <a:off x="3" y="1"/>
            <a:ext cx="9142995" cy="4177124"/>
          </a:xfrm>
          <a:custGeom>
            <a:avLst/>
            <a:gdLst>
              <a:gd name="connsiteX0" fmla="*/ 0 w 12190660"/>
              <a:gd name="connsiteY0" fmla="*/ 0 h 5569499"/>
              <a:gd name="connsiteX1" fmla="*/ 10154649 w 12190660"/>
              <a:gd name="connsiteY1" fmla="*/ 0 h 5569499"/>
              <a:gd name="connsiteX2" fmla="*/ 7708389 w 12190660"/>
              <a:gd name="connsiteY2" fmla="*/ 1206619 h 5569499"/>
              <a:gd name="connsiteX3" fmla="*/ 7464525 w 12190660"/>
              <a:gd name="connsiteY3" fmla="*/ 1403488 h 5569499"/>
              <a:gd name="connsiteX4" fmla="*/ 7401019 w 12190660"/>
              <a:gd name="connsiteY4" fmla="*/ 1973774 h 5569499"/>
              <a:gd name="connsiteX5" fmla="*/ 7409910 w 12190660"/>
              <a:gd name="connsiteY5" fmla="*/ 1991556 h 5569499"/>
              <a:gd name="connsiteX6" fmla="*/ 7600428 w 12190660"/>
              <a:gd name="connsiteY6" fmla="*/ 2204937 h 5569499"/>
              <a:gd name="connsiteX7" fmla="*/ 7891287 w 12190660"/>
              <a:gd name="connsiteY7" fmla="*/ 2295116 h 5569499"/>
              <a:gd name="connsiteX8" fmla="*/ 8205008 w 12190660"/>
              <a:gd name="connsiteY8" fmla="*/ 2213828 h 5569499"/>
              <a:gd name="connsiteX9" fmla="*/ 12190660 w 12190660"/>
              <a:gd name="connsiteY9" fmla="*/ 248944 h 5569499"/>
              <a:gd name="connsiteX10" fmla="*/ 12190660 w 12190660"/>
              <a:gd name="connsiteY10" fmla="*/ 449624 h 5569499"/>
              <a:gd name="connsiteX11" fmla="*/ 10261340 w 12190660"/>
              <a:gd name="connsiteY11" fmla="*/ 1400948 h 5569499"/>
              <a:gd name="connsiteX12" fmla="*/ 9931108 w 12190660"/>
              <a:gd name="connsiteY12" fmla="*/ 1680375 h 5569499"/>
              <a:gd name="connsiteX13" fmla="*/ 9879032 w 12190660"/>
              <a:gd name="connsiteY13" fmla="*/ 2528819 h 5569499"/>
              <a:gd name="connsiteX14" fmla="*/ 9893004 w 12190660"/>
              <a:gd name="connsiteY14" fmla="*/ 2556762 h 5569499"/>
              <a:gd name="connsiteX15" fmla="*/ 10172431 w 12190660"/>
              <a:gd name="connsiteY15" fmla="*/ 2886994 h 5569499"/>
              <a:gd name="connsiteX16" fmla="*/ 10618245 w 12190660"/>
              <a:gd name="connsiteY16" fmla="*/ 3041950 h 5569499"/>
              <a:gd name="connsiteX17" fmla="*/ 11019604 w 12190660"/>
              <a:gd name="connsiteY17" fmla="*/ 2939069 h 5569499"/>
              <a:gd name="connsiteX18" fmla="*/ 12190660 w 12190660"/>
              <a:gd name="connsiteY18" fmla="*/ 2362433 h 5569499"/>
              <a:gd name="connsiteX19" fmla="*/ 12190660 w 12190660"/>
              <a:gd name="connsiteY19" fmla="*/ 5569499 h 5569499"/>
              <a:gd name="connsiteX20" fmla="*/ 0 w 12190660"/>
              <a:gd name="connsiteY20" fmla="*/ 5569499 h 5569499"/>
              <a:gd name="connsiteX21" fmla="*/ 0 w 12190660"/>
              <a:gd name="connsiteY21" fmla="*/ 4872200 h 5569499"/>
              <a:gd name="connsiteX22" fmla="*/ 1553363 w 12190660"/>
              <a:gd name="connsiteY22" fmla="*/ 4107584 h 5569499"/>
              <a:gd name="connsiteX23" fmla="*/ 1698157 w 12190660"/>
              <a:gd name="connsiteY23" fmla="*/ 3842128 h 5569499"/>
              <a:gd name="connsiteX24" fmla="*/ 1695617 w 12190660"/>
              <a:gd name="connsiteY24" fmla="*/ 3835778 h 5569499"/>
              <a:gd name="connsiteX25" fmla="*/ 1693077 w 12190660"/>
              <a:gd name="connsiteY25" fmla="*/ 3831968 h 5569499"/>
              <a:gd name="connsiteX26" fmla="*/ 2488175 w 12190660"/>
              <a:gd name="connsiteY26" fmla="*/ 3439499 h 5569499"/>
              <a:gd name="connsiteX27" fmla="*/ 2795545 w 12190660"/>
              <a:gd name="connsiteY27" fmla="*/ 2672343 h 5569499"/>
              <a:gd name="connsiteX28" fmla="*/ 2786654 w 12190660"/>
              <a:gd name="connsiteY28" fmla="*/ 2654561 h 5569499"/>
              <a:gd name="connsiteX29" fmla="*/ 1991556 w 12190660"/>
              <a:gd name="connsiteY29" fmla="*/ 2432290 h 5569499"/>
              <a:gd name="connsiteX30" fmla="*/ 0 w 12190660"/>
              <a:gd name="connsiteY30" fmla="*/ 3414096 h 556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190660" h="5569499">
                <a:moveTo>
                  <a:pt x="0" y="0"/>
                </a:moveTo>
                <a:lnTo>
                  <a:pt x="10154649" y="0"/>
                </a:lnTo>
                <a:lnTo>
                  <a:pt x="7708389" y="1206619"/>
                </a:lnTo>
                <a:cubicBezTo>
                  <a:pt x="7703308" y="1210429"/>
                  <a:pt x="7569945" y="1276476"/>
                  <a:pt x="7464525" y="1403488"/>
                </a:cubicBezTo>
                <a:cubicBezTo>
                  <a:pt x="7365455" y="1522880"/>
                  <a:pt x="7275276" y="1718479"/>
                  <a:pt x="7401019" y="1973774"/>
                </a:cubicBezTo>
                <a:lnTo>
                  <a:pt x="7409910" y="1991556"/>
                </a:lnTo>
                <a:cubicBezTo>
                  <a:pt x="7412449" y="1996637"/>
                  <a:pt x="7472145" y="2117298"/>
                  <a:pt x="7600428" y="2204937"/>
                </a:cubicBezTo>
                <a:cubicBezTo>
                  <a:pt x="7669015" y="2251932"/>
                  <a:pt x="7766815" y="2295116"/>
                  <a:pt x="7891287" y="2295116"/>
                </a:cubicBezTo>
                <a:cubicBezTo>
                  <a:pt x="7981466" y="2295116"/>
                  <a:pt x="8085616" y="2272254"/>
                  <a:pt x="8205008" y="2213828"/>
                </a:cubicBezTo>
                <a:lnTo>
                  <a:pt x="12190660" y="248944"/>
                </a:lnTo>
                <a:lnTo>
                  <a:pt x="12190660" y="449624"/>
                </a:lnTo>
                <a:lnTo>
                  <a:pt x="10261340" y="1400948"/>
                </a:lnTo>
                <a:cubicBezTo>
                  <a:pt x="10253719" y="1404758"/>
                  <a:pt x="10070821" y="1496207"/>
                  <a:pt x="9931108" y="1680375"/>
                </a:cubicBezTo>
                <a:cubicBezTo>
                  <a:pt x="9801555" y="1853112"/>
                  <a:pt x="9687243" y="2138891"/>
                  <a:pt x="9879032" y="2528819"/>
                </a:cubicBezTo>
                <a:lnTo>
                  <a:pt x="9893004" y="2556762"/>
                </a:lnTo>
                <a:cubicBezTo>
                  <a:pt x="9896814" y="2564382"/>
                  <a:pt x="9988263" y="2747281"/>
                  <a:pt x="10172431" y="2886994"/>
                </a:cubicBezTo>
                <a:cubicBezTo>
                  <a:pt x="10277852" y="2967012"/>
                  <a:pt x="10427726" y="3041950"/>
                  <a:pt x="10618245" y="3041950"/>
                </a:cubicBezTo>
                <a:cubicBezTo>
                  <a:pt x="10736366" y="3041950"/>
                  <a:pt x="10869730" y="3012737"/>
                  <a:pt x="11019604" y="2939069"/>
                </a:cubicBezTo>
                <a:lnTo>
                  <a:pt x="12190660" y="2362433"/>
                </a:lnTo>
                <a:lnTo>
                  <a:pt x="12190660" y="5569499"/>
                </a:lnTo>
                <a:lnTo>
                  <a:pt x="0" y="5569499"/>
                </a:lnTo>
                <a:lnTo>
                  <a:pt x="0" y="4872200"/>
                </a:lnTo>
                <a:lnTo>
                  <a:pt x="1553363" y="4107584"/>
                </a:lnTo>
                <a:cubicBezTo>
                  <a:pt x="1553363" y="4107584"/>
                  <a:pt x="1775635" y="3998354"/>
                  <a:pt x="1698157" y="3842128"/>
                </a:cubicBezTo>
                <a:lnTo>
                  <a:pt x="1695617" y="3835778"/>
                </a:lnTo>
                <a:cubicBezTo>
                  <a:pt x="1695617" y="3835778"/>
                  <a:pt x="1694347" y="3834508"/>
                  <a:pt x="1693077" y="3831968"/>
                </a:cubicBezTo>
                <a:lnTo>
                  <a:pt x="2488175" y="3439499"/>
                </a:lnTo>
                <a:cubicBezTo>
                  <a:pt x="2493255" y="3435688"/>
                  <a:pt x="3036869" y="3161341"/>
                  <a:pt x="2795545" y="2672343"/>
                </a:cubicBezTo>
                <a:lnTo>
                  <a:pt x="2786654" y="2654561"/>
                </a:lnTo>
                <a:cubicBezTo>
                  <a:pt x="2784114" y="2649481"/>
                  <a:pt x="2536440" y="2163023"/>
                  <a:pt x="1991556" y="2432290"/>
                </a:cubicBezTo>
                <a:lnTo>
                  <a:pt x="0" y="3414096"/>
                </a:lnTo>
                <a:close/>
              </a:path>
            </a:pathLst>
          </a:custGeom>
        </p:spPr>
        <p:txBody>
          <a:bodyPr wrap="square" anchor="ctr" anchorCtr="0">
            <a:noAutofit/>
          </a:bodyPr>
          <a:lstStyle>
            <a:lvl1pPr marL="0" indent="0" algn="ctr">
              <a:buNone/>
              <a:defRPr sz="1051"/>
            </a:lvl1pPr>
          </a:lstStyle>
          <a:p>
            <a:r>
              <a:rPr lang="en-US"/>
              <a:t>Click icon to add picture</a:t>
            </a:r>
            <a:endParaRPr lang="ru-RU"/>
          </a:p>
        </p:txBody>
      </p:sp>
      <p:sp>
        <p:nvSpPr>
          <p:cNvPr id="46" name="Freeform: Shape 45">
            <a:extLst>
              <a:ext uri="{FF2B5EF4-FFF2-40B4-BE49-F238E27FC236}">
                <a16:creationId xmlns:a16="http://schemas.microsoft.com/office/drawing/2014/main" id="{3A0902BC-58E0-4395-9D80-6CF5CA0FAAB0}"/>
              </a:ext>
            </a:extLst>
          </p:cNvPr>
          <p:cNvSpPr/>
          <p:nvPr/>
        </p:nvSpPr>
        <p:spPr>
          <a:xfrm>
            <a:off x="5509390" y="-9526"/>
            <a:ext cx="3638909" cy="1724195"/>
          </a:xfrm>
          <a:custGeom>
            <a:avLst/>
            <a:gdLst>
              <a:gd name="connsiteX0" fmla="*/ 4844811 w 4851877"/>
              <a:gd name="connsiteY0" fmla="*/ 12701 h 2298926"/>
              <a:gd name="connsiteX1" fmla="*/ 2851985 w 4851877"/>
              <a:gd name="connsiteY1" fmla="*/ 12701 h 2298926"/>
              <a:gd name="connsiteX2" fmla="*/ 371430 w 4851877"/>
              <a:gd name="connsiteY2" fmla="*/ 1235832 h 2298926"/>
              <a:gd name="connsiteX3" fmla="*/ 72951 w 4851877"/>
              <a:gd name="connsiteY3" fmla="*/ 1977585 h 2298926"/>
              <a:gd name="connsiteX4" fmla="*/ 81842 w 4851877"/>
              <a:gd name="connsiteY4" fmla="*/ 1995367 h 2298926"/>
              <a:gd name="connsiteX5" fmla="*/ 851538 w 4851877"/>
              <a:gd name="connsiteY5" fmla="*/ 2210018 h 2298926"/>
              <a:gd name="connsiteX6" fmla="*/ 4844811 w 4851877"/>
              <a:gd name="connsiteY6" fmla="*/ 240054 h 2298926"/>
              <a:gd name="connsiteX7" fmla="*/ 4844811 w 4851877"/>
              <a:gd name="connsiteY7" fmla="*/ 12701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98926">
                <a:moveTo>
                  <a:pt x="4844811" y="12701"/>
                </a:moveTo>
                <a:lnTo>
                  <a:pt x="2851985" y="12701"/>
                </a:lnTo>
                <a:lnTo>
                  <a:pt x="371430" y="1235832"/>
                </a:lnTo>
                <a:cubicBezTo>
                  <a:pt x="371430" y="1235832"/>
                  <a:pt x="-163292" y="1500018"/>
                  <a:pt x="72951" y="1977585"/>
                </a:cubicBezTo>
                <a:lnTo>
                  <a:pt x="81842" y="1995367"/>
                </a:lnTo>
                <a:cubicBezTo>
                  <a:pt x="81842" y="1995367"/>
                  <a:pt x="316815" y="2472934"/>
                  <a:pt x="851538" y="2210018"/>
                </a:cubicBezTo>
                <a:lnTo>
                  <a:pt x="4844811" y="240054"/>
                </a:lnTo>
                <a:lnTo>
                  <a:pt x="4844811" y="12701"/>
                </a:lnTo>
                <a:close/>
              </a:path>
            </a:pathLst>
          </a:custGeom>
          <a:solidFill>
            <a:schemeClr val="accent1"/>
          </a:solidFill>
          <a:ln w="12700" cap="flat">
            <a:noFill/>
            <a:prstDash val="solid"/>
            <a:miter/>
          </a:ln>
        </p:spPr>
        <p:txBody>
          <a:bodyPr rtlCol="0" anchor="ctr"/>
          <a:lstStyle/>
          <a:p>
            <a:endParaRPr lang="ru-RU" sz="1013"/>
          </a:p>
        </p:txBody>
      </p:sp>
      <p:sp>
        <p:nvSpPr>
          <p:cNvPr id="47" name="Freeform: Shape 46">
            <a:extLst>
              <a:ext uri="{FF2B5EF4-FFF2-40B4-BE49-F238E27FC236}">
                <a16:creationId xmlns:a16="http://schemas.microsoft.com/office/drawing/2014/main" id="{5DCE3DA5-C000-4DAD-8FCD-9A285AB48C83}"/>
              </a:ext>
            </a:extLst>
          </p:cNvPr>
          <p:cNvSpPr/>
          <p:nvPr/>
        </p:nvSpPr>
        <p:spPr>
          <a:xfrm>
            <a:off x="7336735" y="343887"/>
            <a:ext cx="1809929" cy="1933766"/>
          </a:xfrm>
          <a:custGeom>
            <a:avLst/>
            <a:gdLst>
              <a:gd name="connsiteX0" fmla="*/ 2408354 w 2413237"/>
              <a:gd name="connsiteY0" fmla="*/ 12701 h 2578353"/>
              <a:gd name="connsiteX1" fmla="*/ 487924 w 2413237"/>
              <a:gd name="connsiteY1" fmla="*/ 960215 h 2578353"/>
              <a:gd name="connsiteX2" fmla="*/ 113238 w 2413237"/>
              <a:gd name="connsiteY2" fmla="*/ 2062683 h 2578353"/>
              <a:gd name="connsiteX3" fmla="*/ 127209 w 2413237"/>
              <a:gd name="connsiteY3" fmla="*/ 2090626 h 2578353"/>
              <a:gd name="connsiteX4" fmla="*/ 1229678 w 2413237"/>
              <a:gd name="connsiteY4" fmla="*/ 2465313 h 2578353"/>
              <a:gd name="connsiteX5" fmla="*/ 2408354 w 2413237"/>
              <a:gd name="connsiteY5" fmla="*/ 1883595 h 2578353"/>
              <a:gd name="connsiteX6" fmla="*/ 2408354 w 2413237"/>
              <a:gd name="connsiteY6" fmla="*/ 12701 h 2578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3">
                <a:moveTo>
                  <a:pt x="2408354" y="12701"/>
                </a:moveTo>
                <a:lnTo>
                  <a:pt x="487924" y="960215"/>
                </a:lnTo>
                <a:cubicBezTo>
                  <a:pt x="487924" y="960215"/>
                  <a:pt x="-250018" y="1324740"/>
                  <a:pt x="113238" y="2062683"/>
                </a:cubicBezTo>
                <a:lnTo>
                  <a:pt x="127209" y="2090626"/>
                </a:lnTo>
                <a:cubicBezTo>
                  <a:pt x="127209" y="2090626"/>
                  <a:pt x="491735" y="2828568"/>
                  <a:pt x="1229678" y="2465313"/>
                </a:cubicBezTo>
                <a:lnTo>
                  <a:pt x="2408354" y="1883595"/>
                </a:lnTo>
                <a:lnTo>
                  <a:pt x="2408354" y="12701"/>
                </a:lnTo>
                <a:close/>
              </a:path>
            </a:pathLst>
          </a:custGeom>
          <a:solidFill>
            <a:schemeClr val="accent3"/>
          </a:solidFill>
          <a:ln w="12700" cap="flat">
            <a:noFill/>
            <a:prstDash val="solid"/>
            <a:miter/>
          </a:ln>
        </p:spPr>
        <p:txBody>
          <a:bodyPr rtlCol="0" anchor="ctr"/>
          <a:lstStyle/>
          <a:p>
            <a:endParaRPr lang="ru-RU" sz="1013"/>
          </a:p>
        </p:txBody>
      </p:sp>
      <p:sp>
        <p:nvSpPr>
          <p:cNvPr id="45" name="Freeform: Shape 44">
            <a:extLst>
              <a:ext uri="{FF2B5EF4-FFF2-40B4-BE49-F238E27FC236}">
                <a16:creationId xmlns:a16="http://schemas.microsoft.com/office/drawing/2014/main" id="{EAE88C29-9AC8-4A6D-9141-98B2210C7466}"/>
              </a:ext>
            </a:extLst>
          </p:cNvPr>
          <p:cNvSpPr/>
          <p:nvPr/>
        </p:nvSpPr>
        <p:spPr>
          <a:xfrm>
            <a:off x="-9527" y="1766878"/>
            <a:ext cx="2143336" cy="1724195"/>
          </a:xfrm>
          <a:custGeom>
            <a:avLst/>
            <a:gdLst>
              <a:gd name="connsiteX0" fmla="*/ 2782844 w 2857781"/>
              <a:gd name="connsiteY0" fmla="*/ 306353 h 2298926"/>
              <a:gd name="connsiteX1" fmla="*/ 2013148 w 2857781"/>
              <a:gd name="connsiteY1" fmla="*/ 91702 h 2298926"/>
              <a:gd name="connsiteX2" fmla="*/ 12701 w 2857781"/>
              <a:gd name="connsiteY2" fmla="*/ 1078589 h 2298926"/>
              <a:gd name="connsiteX3" fmla="*/ 12701 w 2857781"/>
              <a:gd name="connsiteY3" fmla="*/ 2289019 h 2298926"/>
              <a:gd name="connsiteX4" fmla="*/ 2491985 w 2857781"/>
              <a:gd name="connsiteY4" fmla="*/ 1065888 h 2298926"/>
              <a:gd name="connsiteX5" fmla="*/ 2790465 w 2857781"/>
              <a:gd name="connsiteY5" fmla="*/ 324135 h 2298926"/>
              <a:gd name="connsiteX6" fmla="*/ 2782844 w 2857781"/>
              <a:gd name="connsiteY6" fmla="*/ 306353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7781" h="2298926">
                <a:moveTo>
                  <a:pt x="2782844" y="306353"/>
                </a:moveTo>
                <a:cubicBezTo>
                  <a:pt x="2782844" y="306353"/>
                  <a:pt x="2547871" y="-171214"/>
                  <a:pt x="2013148" y="91702"/>
                </a:cubicBezTo>
                <a:lnTo>
                  <a:pt x="12701" y="1078589"/>
                </a:lnTo>
                <a:lnTo>
                  <a:pt x="12701" y="2289019"/>
                </a:lnTo>
                <a:lnTo>
                  <a:pt x="2491985" y="1065888"/>
                </a:lnTo>
                <a:cubicBezTo>
                  <a:pt x="2491985" y="1065888"/>
                  <a:pt x="3026708" y="801702"/>
                  <a:pt x="2790465" y="324135"/>
                </a:cubicBezTo>
                <a:lnTo>
                  <a:pt x="2782844" y="306353"/>
                </a:lnTo>
                <a:close/>
              </a:path>
            </a:pathLst>
          </a:custGeom>
          <a:solidFill>
            <a:schemeClr val="accent3"/>
          </a:solidFill>
          <a:ln w="12700" cap="flat">
            <a:noFill/>
            <a:prstDash val="solid"/>
            <a:miter/>
          </a:ln>
        </p:spPr>
        <p:txBody>
          <a:bodyPr rtlCol="0" anchor="ctr"/>
          <a:lstStyle/>
          <a:p>
            <a:endParaRPr lang="ru-RU" sz="1013"/>
          </a:p>
        </p:txBody>
      </p:sp>
      <p:sp>
        <p:nvSpPr>
          <p:cNvPr id="24" name="Oval 23">
            <a:extLst>
              <a:ext uri="{FF2B5EF4-FFF2-40B4-BE49-F238E27FC236}">
                <a16:creationId xmlns:a16="http://schemas.microsoft.com/office/drawing/2014/main" id="{7F8CA5B8-0BAD-4554-87FE-E0910E6CD5C5}"/>
              </a:ext>
            </a:extLst>
          </p:cNvPr>
          <p:cNvSpPr/>
          <p:nvPr userDrawn="1"/>
        </p:nvSpPr>
        <p:spPr>
          <a:xfrm>
            <a:off x="8170067" y="4352273"/>
            <a:ext cx="288900" cy="2889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013" dirty="0"/>
          </a:p>
        </p:txBody>
      </p:sp>
      <p:sp>
        <p:nvSpPr>
          <p:cNvPr id="25" name="Graphic 12">
            <a:extLst>
              <a:ext uri="{FF2B5EF4-FFF2-40B4-BE49-F238E27FC236}">
                <a16:creationId xmlns:a16="http://schemas.microsoft.com/office/drawing/2014/main" id="{12CBB0CF-5FCC-4507-BD7B-C02386D2A23C}"/>
              </a:ext>
            </a:extLst>
          </p:cNvPr>
          <p:cNvSpPr/>
          <p:nvPr userDrawn="1"/>
        </p:nvSpPr>
        <p:spPr>
          <a:xfrm>
            <a:off x="8500723" y="4340859"/>
            <a:ext cx="652883" cy="307238"/>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sz="1013" dirty="0"/>
          </a:p>
        </p:txBody>
      </p:sp>
      <p:sp>
        <p:nvSpPr>
          <p:cNvPr id="2" name="Title 1">
            <a:extLst>
              <a:ext uri="{FF2B5EF4-FFF2-40B4-BE49-F238E27FC236}">
                <a16:creationId xmlns:a16="http://schemas.microsoft.com/office/drawing/2014/main" id="{0B9CB2BB-1ED9-489E-8AC7-2A8D8459E388}"/>
              </a:ext>
            </a:extLst>
          </p:cNvPr>
          <p:cNvSpPr>
            <a:spLocks noGrp="1"/>
          </p:cNvSpPr>
          <p:nvPr>
            <p:ph type="title" hasCustomPrompt="1"/>
          </p:nvPr>
        </p:nvSpPr>
        <p:spPr>
          <a:xfrm>
            <a:off x="628651" y="3262404"/>
            <a:ext cx="7886700" cy="586979"/>
          </a:xfrm>
        </p:spPr>
        <p:txBody>
          <a:bodyPr/>
          <a:lstStyle>
            <a:lvl1pPr algn="ctr">
              <a:defRPr>
                <a:solidFill>
                  <a:schemeClr val="bg1"/>
                </a:solidFill>
              </a:defRPr>
            </a:lvl1pPr>
          </a:lstStyle>
          <a:p>
            <a:r>
              <a:rPr lang="en-US" dirty="0"/>
              <a:t>BIG IMAGE</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609219" y="4348328"/>
            <a:ext cx="1791083" cy="273844"/>
          </a:xfrm>
          <a:prstGeom prst="rect">
            <a:avLst/>
          </a:prstGeom>
        </p:spPr>
        <p:txBody>
          <a:bodyPr/>
          <a:lstStyle/>
          <a:p>
            <a:r>
              <a:rPr lang="en-US"/>
              <a:t>JTI POLINEMA</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21" name="Text Placeholder 26">
            <a:extLst>
              <a:ext uri="{FF2B5EF4-FFF2-40B4-BE49-F238E27FC236}">
                <a16:creationId xmlns:a16="http://schemas.microsoft.com/office/drawing/2014/main" id="{78B29DA7-7E72-4576-8F68-91B70D11C8FD}"/>
              </a:ext>
            </a:extLst>
          </p:cNvPr>
          <p:cNvSpPr>
            <a:spLocks noGrp="1"/>
          </p:cNvSpPr>
          <p:nvPr>
            <p:ph type="body" sz="quarter" idx="16"/>
          </p:nvPr>
        </p:nvSpPr>
        <p:spPr>
          <a:xfrm>
            <a:off x="1809740" y="4289115"/>
            <a:ext cx="5524520" cy="709899"/>
          </a:xfrm>
        </p:spPr>
        <p:txBody>
          <a:bodyPr>
            <a:noAutofit/>
          </a:bodyPr>
          <a:lstStyle>
            <a:lvl1pPr marL="0" indent="0" algn="ctr">
              <a:buNone/>
              <a:defRPr sz="1351" b="1" i="0"/>
            </a:lvl1pPr>
            <a:lvl2pPr marL="342883" indent="0">
              <a:buNone/>
              <a:defRPr sz="1351" b="1" i="1"/>
            </a:lvl2pPr>
            <a:lvl3pPr marL="685766" indent="0">
              <a:buNone/>
              <a:defRPr sz="1351" b="1" i="1"/>
            </a:lvl3pPr>
            <a:lvl4pPr marL="1028648" indent="0">
              <a:buNone/>
              <a:defRPr sz="1351" b="1" i="1"/>
            </a:lvl4pPr>
            <a:lvl5pPr marL="1371532" indent="0">
              <a:buNone/>
              <a:defRPr sz="1351" b="1" i="1"/>
            </a:lvl5pPr>
          </a:lstStyle>
          <a:p>
            <a:pPr lvl="0"/>
            <a:r>
              <a:rPr lang="en-US"/>
              <a:t>Click to edit Master text styles</a:t>
            </a:r>
          </a:p>
        </p:txBody>
      </p:sp>
      <p:pic>
        <p:nvPicPr>
          <p:cNvPr id="22" name="Graphic 21">
            <a:extLst>
              <a:ext uri="{FF2B5EF4-FFF2-40B4-BE49-F238E27FC236}">
                <a16:creationId xmlns:a16="http://schemas.microsoft.com/office/drawing/2014/main" id="{B091E01B-B80B-4194-AC2B-41043EC597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571879" y="3866587"/>
            <a:ext cx="2000251" cy="104927"/>
          </a:xfrm>
          <a:prstGeom prst="rect">
            <a:avLst/>
          </a:prstGeom>
        </p:spPr>
      </p:pic>
      <p:sp>
        <p:nvSpPr>
          <p:cNvPr id="40" name="Freeform: Shape 39">
            <a:extLst>
              <a:ext uri="{FF2B5EF4-FFF2-40B4-BE49-F238E27FC236}">
                <a16:creationId xmlns:a16="http://schemas.microsoft.com/office/drawing/2014/main" id="{FBE26926-54A6-49D3-95EA-F31F133A0E3B}"/>
              </a:ext>
            </a:extLst>
          </p:cNvPr>
          <p:cNvSpPr/>
          <p:nvPr/>
        </p:nvSpPr>
        <p:spPr>
          <a:xfrm>
            <a:off x="6619582" y="1533681"/>
            <a:ext cx="552505" cy="552505"/>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sz="1013"/>
          </a:p>
        </p:txBody>
      </p:sp>
      <p:sp>
        <p:nvSpPr>
          <p:cNvPr id="41" name="Freeform: Shape 40">
            <a:extLst>
              <a:ext uri="{FF2B5EF4-FFF2-40B4-BE49-F238E27FC236}">
                <a16:creationId xmlns:a16="http://schemas.microsoft.com/office/drawing/2014/main" id="{C3AFCA09-1411-4603-AEED-DBD79C4BE2CA}"/>
              </a:ext>
            </a:extLst>
          </p:cNvPr>
          <p:cNvSpPr/>
          <p:nvPr/>
        </p:nvSpPr>
        <p:spPr>
          <a:xfrm>
            <a:off x="6607671" y="1521769"/>
            <a:ext cx="581083" cy="581082"/>
          </a:xfrm>
          <a:custGeom>
            <a:avLst/>
            <a:gdLst>
              <a:gd name="connsiteX0" fmla="*/ 388023 w 774776"/>
              <a:gd name="connsiteY0" fmla="*/ 766521 h 774776"/>
              <a:gd name="connsiteX1" fmla="*/ 9526 w 774776"/>
              <a:gd name="connsiteY1" fmla="*/ 388023 h 774776"/>
              <a:gd name="connsiteX2" fmla="*/ 388023 w 774776"/>
              <a:gd name="connsiteY2" fmla="*/ 9526 h 774776"/>
              <a:gd name="connsiteX3" fmla="*/ 766520 w 774776"/>
              <a:gd name="connsiteY3" fmla="*/ 388023 h 774776"/>
              <a:gd name="connsiteX4" fmla="*/ 388023 w 774776"/>
              <a:gd name="connsiteY4" fmla="*/ 766521 h 774776"/>
              <a:gd name="connsiteX5" fmla="*/ 388023 w 774776"/>
              <a:gd name="connsiteY5" fmla="*/ 48900 h 774776"/>
              <a:gd name="connsiteX6" fmla="*/ 47630 w 774776"/>
              <a:gd name="connsiteY6" fmla="*/ 389293 h 774776"/>
              <a:gd name="connsiteX7" fmla="*/ 388023 w 774776"/>
              <a:gd name="connsiteY7" fmla="*/ 729687 h 774776"/>
              <a:gd name="connsiteX8" fmla="*/ 728416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1"/>
                </a:moveTo>
                <a:cubicBezTo>
                  <a:pt x="179722" y="766521"/>
                  <a:pt x="9526" y="596324"/>
                  <a:pt x="9526" y="388023"/>
                </a:cubicBezTo>
                <a:cubicBezTo>
                  <a:pt x="9526" y="179723"/>
                  <a:pt x="179722" y="9526"/>
                  <a:pt x="388023" y="9526"/>
                </a:cubicBezTo>
                <a:cubicBezTo>
                  <a:pt x="596323" y="9526"/>
                  <a:pt x="766520" y="179723"/>
                  <a:pt x="766520" y="388023"/>
                </a:cubicBezTo>
                <a:cubicBezTo>
                  <a:pt x="766520" y="596324"/>
                  <a:pt x="596323" y="766521"/>
                  <a:pt x="388023" y="766521"/>
                </a:cubicBezTo>
                <a:close/>
                <a:moveTo>
                  <a:pt x="388023" y="48900"/>
                </a:moveTo>
                <a:cubicBezTo>
                  <a:pt x="200045" y="48900"/>
                  <a:pt x="47630" y="201315"/>
                  <a:pt x="47630" y="389293"/>
                </a:cubicBezTo>
                <a:cubicBezTo>
                  <a:pt x="47630" y="577272"/>
                  <a:pt x="200045" y="729687"/>
                  <a:pt x="388023" y="729687"/>
                </a:cubicBezTo>
                <a:cubicBezTo>
                  <a:pt x="576001" y="729687"/>
                  <a:pt x="728416" y="577272"/>
                  <a:pt x="728416" y="389293"/>
                </a:cubicBezTo>
                <a:cubicBezTo>
                  <a:pt x="728416" y="201315"/>
                  <a:pt x="576001" y="48900"/>
                  <a:pt x="388023" y="48900"/>
                </a:cubicBezTo>
                <a:close/>
              </a:path>
            </a:pathLst>
          </a:custGeom>
          <a:solidFill>
            <a:srgbClr val="FFFFFF"/>
          </a:solidFill>
          <a:ln w="9525" cap="flat">
            <a:noFill/>
            <a:prstDash val="solid"/>
            <a:miter/>
          </a:ln>
        </p:spPr>
        <p:txBody>
          <a:bodyPr rtlCol="0" anchor="ctr"/>
          <a:lstStyle/>
          <a:p>
            <a:endParaRPr lang="ru-RU" sz="1013"/>
          </a:p>
        </p:txBody>
      </p:sp>
      <p:sp>
        <p:nvSpPr>
          <p:cNvPr id="42" name="Freeform: Shape 41">
            <a:extLst>
              <a:ext uri="{FF2B5EF4-FFF2-40B4-BE49-F238E27FC236}">
                <a16:creationId xmlns:a16="http://schemas.microsoft.com/office/drawing/2014/main" id="{7E4E0103-B430-4F31-B26F-21E197A41135}"/>
              </a:ext>
            </a:extLst>
          </p:cNvPr>
          <p:cNvSpPr/>
          <p:nvPr/>
        </p:nvSpPr>
        <p:spPr>
          <a:xfrm>
            <a:off x="5497455" y="-7145"/>
            <a:ext cx="3648435" cy="1733721"/>
          </a:xfrm>
          <a:custGeom>
            <a:avLst/>
            <a:gdLst>
              <a:gd name="connsiteX0" fmla="*/ 2911080 w 4864578"/>
              <a:gd name="connsiteY0" fmla="*/ 9526 h 2311627"/>
              <a:gd name="connsiteX1" fmla="*/ 2824712 w 4864578"/>
              <a:gd name="connsiteY1" fmla="*/ 9526 h 2311627"/>
              <a:gd name="connsiteX2" fmla="*/ 378451 w 4864578"/>
              <a:gd name="connsiteY2" fmla="*/ 1216145 h 2311627"/>
              <a:gd name="connsiteX3" fmla="*/ 134587 w 4864578"/>
              <a:gd name="connsiteY3" fmla="*/ 1413014 h 2311627"/>
              <a:gd name="connsiteX4" fmla="*/ 71081 w 4864578"/>
              <a:gd name="connsiteY4" fmla="*/ 1983300 h 2311627"/>
              <a:gd name="connsiteX5" fmla="*/ 79972 w 4864578"/>
              <a:gd name="connsiteY5" fmla="*/ 2001082 h 2311627"/>
              <a:gd name="connsiteX6" fmla="*/ 270491 w 4864578"/>
              <a:gd name="connsiteY6" fmla="*/ 2214463 h 2311627"/>
              <a:gd name="connsiteX7" fmla="*/ 561349 w 4864578"/>
              <a:gd name="connsiteY7" fmla="*/ 2304642 h 2311627"/>
              <a:gd name="connsiteX8" fmla="*/ 875070 w 4864578"/>
              <a:gd name="connsiteY8" fmla="*/ 2223354 h 2311627"/>
              <a:gd name="connsiteX9" fmla="*/ 4860722 w 4864578"/>
              <a:gd name="connsiteY9" fmla="*/ 258470 h 2311627"/>
              <a:gd name="connsiteX10" fmla="*/ 4860722 w 4864578"/>
              <a:gd name="connsiteY10" fmla="*/ 216556 h 2311627"/>
              <a:gd name="connsiteX11" fmla="*/ 858558 w 4864578"/>
              <a:gd name="connsiteY11" fmla="*/ 2189061 h 2311627"/>
              <a:gd name="connsiteX12" fmla="*/ 293353 w 4864578"/>
              <a:gd name="connsiteY12" fmla="*/ 2182710 h 2311627"/>
              <a:gd name="connsiteX13" fmla="*/ 114265 w 4864578"/>
              <a:gd name="connsiteY13" fmla="*/ 1983300 h 2311627"/>
              <a:gd name="connsiteX14" fmla="*/ 105374 w 4864578"/>
              <a:gd name="connsiteY14" fmla="*/ 1965519 h 2311627"/>
              <a:gd name="connsiteX15" fmla="*/ 163800 w 4864578"/>
              <a:gd name="connsiteY15" fmla="*/ 1437147 h 2311627"/>
              <a:gd name="connsiteX16" fmla="*/ 396233 w 4864578"/>
              <a:gd name="connsiteY16" fmla="*/ 1249168 h 2311627"/>
              <a:gd name="connsiteX17" fmla="*/ 396233 w 4864578"/>
              <a:gd name="connsiteY17" fmla="*/ 1249168 h 2311627"/>
              <a:gd name="connsiteX18" fmla="*/ 2911080 w 4864578"/>
              <a:gd name="connsiteY18" fmla="*/ 9526 h 2311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864578" h="2311627">
                <a:moveTo>
                  <a:pt x="2911080" y="9526"/>
                </a:moveTo>
                <a:lnTo>
                  <a:pt x="2824712" y="9526"/>
                </a:lnTo>
                <a:lnTo>
                  <a:pt x="378451" y="1216145"/>
                </a:lnTo>
                <a:cubicBezTo>
                  <a:pt x="373371" y="1218685"/>
                  <a:pt x="240007" y="1284732"/>
                  <a:pt x="134587" y="1413014"/>
                </a:cubicBezTo>
                <a:cubicBezTo>
                  <a:pt x="35518" y="1532406"/>
                  <a:pt x="-54662" y="1728005"/>
                  <a:pt x="71081" y="1983300"/>
                </a:cubicBezTo>
                <a:lnTo>
                  <a:pt x="79972" y="2001082"/>
                </a:lnTo>
                <a:cubicBezTo>
                  <a:pt x="82512" y="2006163"/>
                  <a:pt x="142208" y="2125554"/>
                  <a:pt x="270491" y="2214463"/>
                </a:cubicBezTo>
                <a:cubicBezTo>
                  <a:pt x="339077" y="2261458"/>
                  <a:pt x="436877" y="2304642"/>
                  <a:pt x="561349" y="2304642"/>
                </a:cubicBezTo>
                <a:cubicBezTo>
                  <a:pt x="651528" y="2304642"/>
                  <a:pt x="755678" y="2283050"/>
                  <a:pt x="875070" y="2223354"/>
                </a:cubicBezTo>
                <a:lnTo>
                  <a:pt x="4860722" y="258470"/>
                </a:lnTo>
                <a:lnTo>
                  <a:pt x="4860722" y="216556"/>
                </a:lnTo>
                <a:lnTo>
                  <a:pt x="858558" y="2189061"/>
                </a:lnTo>
                <a:cubicBezTo>
                  <a:pt x="643907" y="2294481"/>
                  <a:pt x="454659" y="2293211"/>
                  <a:pt x="293353" y="2182710"/>
                </a:cubicBezTo>
                <a:cubicBezTo>
                  <a:pt x="172691" y="2100152"/>
                  <a:pt x="114265" y="1984570"/>
                  <a:pt x="114265" y="1983300"/>
                </a:cubicBezTo>
                <a:lnTo>
                  <a:pt x="105374" y="1965519"/>
                </a:lnTo>
                <a:cubicBezTo>
                  <a:pt x="11385" y="1775000"/>
                  <a:pt x="30437" y="1597182"/>
                  <a:pt x="163800" y="1437147"/>
                </a:cubicBezTo>
                <a:cubicBezTo>
                  <a:pt x="264140" y="1315215"/>
                  <a:pt x="394963" y="1250438"/>
                  <a:pt x="396233" y="1249168"/>
                </a:cubicBezTo>
                <a:lnTo>
                  <a:pt x="396233" y="1249168"/>
                </a:lnTo>
                <a:lnTo>
                  <a:pt x="2911080" y="9526"/>
                </a:lnTo>
                <a:close/>
              </a:path>
            </a:pathLst>
          </a:custGeom>
          <a:solidFill>
            <a:schemeClr val="bg1"/>
          </a:solidFill>
          <a:ln w="9525" cap="flat">
            <a:noFill/>
            <a:prstDash val="solid"/>
            <a:miter/>
          </a:ln>
        </p:spPr>
        <p:txBody>
          <a:bodyPr rtlCol="0" anchor="ctr"/>
          <a:lstStyle/>
          <a:p>
            <a:endParaRPr lang="ru-RU" sz="1013"/>
          </a:p>
        </p:txBody>
      </p:sp>
      <p:sp>
        <p:nvSpPr>
          <p:cNvPr id="44" name="Freeform: Shape 43">
            <a:extLst>
              <a:ext uri="{FF2B5EF4-FFF2-40B4-BE49-F238E27FC236}">
                <a16:creationId xmlns:a16="http://schemas.microsoft.com/office/drawing/2014/main" id="{65525C01-736F-4E07-B20A-72ABE0F38C9F}"/>
              </a:ext>
            </a:extLst>
          </p:cNvPr>
          <p:cNvSpPr/>
          <p:nvPr/>
        </p:nvSpPr>
        <p:spPr>
          <a:xfrm>
            <a:off x="7325217" y="331986"/>
            <a:ext cx="1819455" cy="1952817"/>
          </a:xfrm>
          <a:custGeom>
            <a:avLst/>
            <a:gdLst>
              <a:gd name="connsiteX0" fmla="*/ 2423711 w 2425938"/>
              <a:gd name="connsiteY0" fmla="*/ 1877880 h 2603756"/>
              <a:gd name="connsiteX1" fmla="*/ 1236144 w 2425938"/>
              <a:gd name="connsiteY1" fmla="*/ 2463408 h 2603756"/>
              <a:gd name="connsiteX2" fmla="*/ 429615 w 2425938"/>
              <a:gd name="connsiteY2" fmla="*/ 2415143 h 2603756"/>
              <a:gd name="connsiteX3" fmla="*/ 160348 w 2425938"/>
              <a:gd name="connsiteY3" fmla="*/ 2097612 h 2603756"/>
              <a:gd name="connsiteX4" fmla="*/ 146377 w 2425938"/>
              <a:gd name="connsiteY4" fmla="*/ 2069669 h 2603756"/>
              <a:gd name="connsiteX5" fmla="*/ 194642 w 2425938"/>
              <a:gd name="connsiteY5" fmla="*/ 1263139 h 2603756"/>
              <a:gd name="connsiteX6" fmla="*/ 512173 w 2425938"/>
              <a:gd name="connsiteY6" fmla="*/ 993873 h 2603756"/>
              <a:gd name="connsiteX7" fmla="*/ 2423711 w 2425938"/>
              <a:gd name="connsiteY7" fmla="*/ 51440 h 2603756"/>
              <a:gd name="connsiteX8" fmla="*/ 2423711 w 2425938"/>
              <a:gd name="connsiteY8" fmla="*/ 9526 h 2603756"/>
              <a:gd name="connsiteX9" fmla="*/ 494391 w 2425938"/>
              <a:gd name="connsiteY9" fmla="*/ 960850 h 2603756"/>
              <a:gd name="connsiteX10" fmla="*/ 164159 w 2425938"/>
              <a:gd name="connsiteY10" fmla="*/ 1240277 h 2603756"/>
              <a:gd name="connsiteX11" fmla="*/ 112083 w 2425938"/>
              <a:gd name="connsiteY11" fmla="*/ 2088721 h 2603756"/>
              <a:gd name="connsiteX12" fmla="*/ 126055 w 2425938"/>
              <a:gd name="connsiteY12" fmla="*/ 2116664 h 2603756"/>
              <a:gd name="connsiteX13" fmla="*/ 405483 w 2425938"/>
              <a:gd name="connsiteY13" fmla="*/ 2446896 h 2603756"/>
              <a:gd name="connsiteX14" fmla="*/ 851296 w 2425938"/>
              <a:gd name="connsiteY14" fmla="*/ 2601851 h 2603756"/>
              <a:gd name="connsiteX15" fmla="*/ 1252656 w 2425938"/>
              <a:gd name="connsiteY15" fmla="*/ 2498971 h 2603756"/>
              <a:gd name="connsiteX16" fmla="*/ 2422441 w 2425938"/>
              <a:gd name="connsiteY16" fmla="*/ 1922334 h 2603756"/>
              <a:gd name="connsiteX17" fmla="*/ 2422441 w 2425938"/>
              <a:gd name="connsiteY17" fmla="*/ 1877880 h 260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25938" h="2603756">
                <a:moveTo>
                  <a:pt x="2423711" y="1877880"/>
                </a:moveTo>
                <a:lnTo>
                  <a:pt x="1236144" y="2463408"/>
                </a:lnTo>
                <a:cubicBezTo>
                  <a:pt x="937665" y="2610742"/>
                  <a:pt x="665858" y="2594231"/>
                  <a:pt x="429615" y="2415143"/>
                </a:cubicBezTo>
                <a:cubicBezTo>
                  <a:pt x="251797" y="2280510"/>
                  <a:pt x="160348" y="2098882"/>
                  <a:pt x="160348" y="2097612"/>
                </a:cubicBezTo>
                <a:lnTo>
                  <a:pt x="146377" y="2069669"/>
                </a:lnTo>
                <a:cubicBezTo>
                  <a:pt x="-957" y="1771190"/>
                  <a:pt x="15554" y="1499383"/>
                  <a:pt x="194642" y="1263139"/>
                </a:cubicBezTo>
                <a:cubicBezTo>
                  <a:pt x="329275" y="1085322"/>
                  <a:pt x="509632" y="995143"/>
                  <a:pt x="512173" y="993873"/>
                </a:cubicBezTo>
                <a:lnTo>
                  <a:pt x="2423711" y="51440"/>
                </a:lnTo>
                <a:lnTo>
                  <a:pt x="2423711" y="9526"/>
                </a:lnTo>
                <a:lnTo>
                  <a:pt x="494391" y="960850"/>
                </a:lnTo>
                <a:cubicBezTo>
                  <a:pt x="486770" y="964660"/>
                  <a:pt x="303873" y="1056109"/>
                  <a:pt x="164159" y="1240277"/>
                </a:cubicBezTo>
                <a:cubicBezTo>
                  <a:pt x="34606" y="1411744"/>
                  <a:pt x="-80976" y="1697522"/>
                  <a:pt x="112083" y="2088721"/>
                </a:cubicBezTo>
                <a:lnTo>
                  <a:pt x="126055" y="2116664"/>
                </a:lnTo>
                <a:cubicBezTo>
                  <a:pt x="129865" y="2124284"/>
                  <a:pt x="221315" y="2307182"/>
                  <a:pt x="405483" y="2446896"/>
                </a:cubicBezTo>
                <a:cubicBezTo>
                  <a:pt x="510903" y="2526914"/>
                  <a:pt x="660778" y="2601851"/>
                  <a:pt x="851296" y="2601851"/>
                </a:cubicBezTo>
                <a:cubicBezTo>
                  <a:pt x="969418" y="2601851"/>
                  <a:pt x="1104052" y="2572638"/>
                  <a:pt x="1252656" y="2498971"/>
                </a:cubicBezTo>
                <a:lnTo>
                  <a:pt x="2422441" y="1922334"/>
                </a:lnTo>
                <a:lnTo>
                  <a:pt x="2422441" y="1877880"/>
                </a:lnTo>
                <a:close/>
              </a:path>
            </a:pathLst>
          </a:custGeom>
          <a:solidFill>
            <a:schemeClr val="bg1"/>
          </a:solidFill>
          <a:ln w="9525" cap="flat">
            <a:noFill/>
            <a:prstDash val="solid"/>
            <a:miter/>
          </a:ln>
        </p:spPr>
        <p:txBody>
          <a:bodyPr rtlCol="0" anchor="ctr"/>
          <a:lstStyle/>
          <a:p>
            <a:endParaRPr lang="ru-RU" sz="1013"/>
          </a:p>
        </p:txBody>
      </p:sp>
      <p:sp>
        <p:nvSpPr>
          <p:cNvPr id="48" name="Freeform: Shape 47">
            <a:extLst>
              <a:ext uri="{FF2B5EF4-FFF2-40B4-BE49-F238E27FC236}">
                <a16:creationId xmlns:a16="http://schemas.microsoft.com/office/drawing/2014/main" id="{49472789-B79C-464F-9D88-E51F8B5062D3}"/>
              </a:ext>
            </a:extLst>
          </p:cNvPr>
          <p:cNvSpPr/>
          <p:nvPr userDrawn="1"/>
        </p:nvSpPr>
        <p:spPr>
          <a:xfrm>
            <a:off x="-7144" y="1755238"/>
            <a:ext cx="2152863" cy="1905188"/>
          </a:xfrm>
          <a:custGeom>
            <a:avLst/>
            <a:gdLst>
              <a:gd name="connsiteX0" fmla="*/ 2481189 w 2870482"/>
              <a:gd name="connsiteY0" fmla="*/ 1064887 h 2540250"/>
              <a:gd name="connsiteX1" fmla="*/ 1678470 w 2870482"/>
              <a:gd name="connsiteY1" fmla="*/ 1461166 h 2540250"/>
              <a:gd name="connsiteX2" fmla="*/ 1406664 w 2870482"/>
              <a:gd name="connsiteY2" fmla="*/ 1448465 h 2540250"/>
              <a:gd name="connsiteX3" fmla="*/ 9526 w 2870482"/>
              <a:gd name="connsiteY3" fmla="*/ 2136873 h 2540250"/>
              <a:gd name="connsiteX4" fmla="*/ 9526 w 2870482"/>
              <a:gd name="connsiteY4" fmla="*/ 2531882 h 2540250"/>
              <a:gd name="connsiteX5" fmla="*/ 1564159 w 2870482"/>
              <a:gd name="connsiteY5" fmla="*/ 1765996 h 2540250"/>
              <a:gd name="connsiteX6" fmla="*/ 1708953 w 2870482"/>
              <a:gd name="connsiteY6" fmla="*/ 1500540 h 2540250"/>
              <a:gd name="connsiteX7" fmla="*/ 1706413 w 2870482"/>
              <a:gd name="connsiteY7" fmla="*/ 1494189 h 2540250"/>
              <a:gd name="connsiteX8" fmla="*/ 1703873 w 2870482"/>
              <a:gd name="connsiteY8" fmla="*/ 1490379 h 2540250"/>
              <a:gd name="connsiteX9" fmla="*/ 2498971 w 2870482"/>
              <a:gd name="connsiteY9" fmla="*/ 1097910 h 2540250"/>
              <a:gd name="connsiteX10" fmla="*/ 2806341 w 2870482"/>
              <a:gd name="connsiteY10" fmla="*/ 330755 h 2540250"/>
              <a:gd name="connsiteX11" fmla="*/ 2797450 w 2870482"/>
              <a:gd name="connsiteY11" fmla="*/ 312973 h 2540250"/>
              <a:gd name="connsiteX12" fmla="*/ 2002352 w 2870482"/>
              <a:gd name="connsiteY12" fmla="*/ 90701 h 2540250"/>
              <a:gd name="connsiteX13" fmla="*/ 9526 w 2870482"/>
              <a:gd name="connsiteY13" fmla="*/ 1073778 h 2540250"/>
              <a:gd name="connsiteX14" fmla="*/ 9526 w 2870482"/>
              <a:gd name="connsiteY14" fmla="*/ 1115692 h 2540250"/>
              <a:gd name="connsiteX15" fmla="*/ 2017594 w 2870482"/>
              <a:gd name="connsiteY15" fmla="*/ 124994 h 2540250"/>
              <a:gd name="connsiteX16" fmla="*/ 2582799 w 2870482"/>
              <a:gd name="connsiteY16" fmla="*/ 131345 h 2540250"/>
              <a:gd name="connsiteX17" fmla="*/ 2761887 w 2870482"/>
              <a:gd name="connsiteY17" fmla="*/ 330755 h 2540250"/>
              <a:gd name="connsiteX18" fmla="*/ 2770778 w 2870482"/>
              <a:gd name="connsiteY18" fmla="*/ 348536 h 2540250"/>
              <a:gd name="connsiteX19" fmla="*/ 2712352 w 2870482"/>
              <a:gd name="connsiteY19" fmla="*/ 876908 h 2540250"/>
              <a:gd name="connsiteX20" fmla="*/ 2481189 w 2870482"/>
              <a:gd name="connsiteY20" fmla="*/ 1064887 h 254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70482" h="2540250">
                <a:moveTo>
                  <a:pt x="2481189" y="1064887"/>
                </a:moveTo>
                <a:lnTo>
                  <a:pt x="1678470" y="1461166"/>
                </a:lnTo>
                <a:cubicBezTo>
                  <a:pt x="1640366" y="1423062"/>
                  <a:pt x="1556538" y="1374797"/>
                  <a:pt x="1406664" y="1448465"/>
                </a:cubicBezTo>
                <a:lnTo>
                  <a:pt x="9526" y="2136873"/>
                </a:lnTo>
                <a:lnTo>
                  <a:pt x="9526" y="2531882"/>
                </a:lnTo>
                <a:lnTo>
                  <a:pt x="1564159" y="1765996"/>
                </a:lnTo>
                <a:cubicBezTo>
                  <a:pt x="1564159" y="1765996"/>
                  <a:pt x="1785161" y="1656765"/>
                  <a:pt x="1708953" y="1500540"/>
                </a:cubicBezTo>
                <a:lnTo>
                  <a:pt x="1706413" y="1494189"/>
                </a:lnTo>
                <a:cubicBezTo>
                  <a:pt x="1706413" y="1494189"/>
                  <a:pt x="1705143" y="1492919"/>
                  <a:pt x="1703873" y="1490379"/>
                </a:cubicBezTo>
                <a:lnTo>
                  <a:pt x="2498971" y="1097910"/>
                </a:lnTo>
                <a:cubicBezTo>
                  <a:pt x="2504051" y="1095370"/>
                  <a:pt x="3047665" y="819753"/>
                  <a:pt x="2806341" y="330755"/>
                </a:cubicBezTo>
                <a:lnTo>
                  <a:pt x="2797450" y="312973"/>
                </a:lnTo>
                <a:cubicBezTo>
                  <a:pt x="2794910" y="307892"/>
                  <a:pt x="2547236" y="-178566"/>
                  <a:pt x="2002352" y="90701"/>
                </a:cubicBezTo>
                <a:lnTo>
                  <a:pt x="9526" y="1073778"/>
                </a:lnTo>
                <a:lnTo>
                  <a:pt x="9526" y="1115692"/>
                </a:lnTo>
                <a:lnTo>
                  <a:pt x="2017594" y="124994"/>
                </a:lnTo>
                <a:cubicBezTo>
                  <a:pt x="2232245" y="19574"/>
                  <a:pt x="2421493" y="20844"/>
                  <a:pt x="2582799" y="131345"/>
                </a:cubicBezTo>
                <a:cubicBezTo>
                  <a:pt x="2703461" y="213903"/>
                  <a:pt x="2761887" y="329484"/>
                  <a:pt x="2761887" y="330755"/>
                </a:cubicBezTo>
                <a:lnTo>
                  <a:pt x="2770778" y="348536"/>
                </a:lnTo>
                <a:cubicBezTo>
                  <a:pt x="2864767" y="539055"/>
                  <a:pt x="2845715" y="716873"/>
                  <a:pt x="2712352" y="876908"/>
                </a:cubicBezTo>
                <a:cubicBezTo>
                  <a:pt x="2613282" y="998840"/>
                  <a:pt x="2482459" y="1063617"/>
                  <a:pt x="2481189" y="1064887"/>
                </a:cubicBezTo>
                <a:close/>
              </a:path>
            </a:pathLst>
          </a:custGeom>
          <a:solidFill>
            <a:schemeClr val="bg1"/>
          </a:solidFill>
          <a:ln w="9525" cap="flat">
            <a:noFill/>
            <a:prstDash val="solid"/>
            <a:miter/>
          </a:ln>
        </p:spPr>
        <p:txBody>
          <a:bodyPr rtlCol="0" anchor="ctr"/>
          <a:lstStyle/>
          <a:p>
            <a:endParaRPr lang="ru-RU" sz="1013" dirty="0"/>
          </a:p>
        </p:txBody>
      </p:sp>
    </p:spTree>
    <p:extLst>
      <p:ext uri="{BB962C8B-B14F-4D97-AF65-F5344CB8AC3E}">
        <p14:creationId xmlns:p14="http://schemas.microsoft.com/office/powerpoint/2010/main" val="3310698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Content">
    <p:spTree>
      <p:nvGrpSpPr>
        <p:cNvPr id="1" name=""/>
        <p:cNvGrpSpPr/>
        <p:nvPr/>
      </p:nvGrpSpPr>
      <p:grpSpPr>
        <a:xfrm>
          <a:off x="0" y="0"/>
          <a:ext cx="0" cy="0"/>
          <a:chOff x="0" y="0"/>
          <a:chExt cx="0" cy="0"/>
        </a:xfrm>
      </p:grpSpPr>
      <p:sp>
        <p:nvSpPr>
          <p:cNvPr id="25" name="Oval 24">
            <a:extLst>
              <a:ext uri="{FF2B5EF4-FFF2-40B4-BE49-F238E27FC236}">
                <a16:creationId xmlns:a16="http://schemas.microsoft.com/office/drawing/2014/main" id="{DD823940-1850-4484-BDCE-3D9B898D6787}"/>
              </a:ext>
            </a:extLst>
          </p:cNvPr>
          <p:cNvSpPr/>
          <p:nvPr userDrawn="1"/>
        </p:nvSpPr>
        <p:spPr>
          <a:xfrm>
            <a:off x="8170067" y="4352273"/>
            <a:ext cx="288900" cy="2889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013" dirty="0"/>
          </a:p>
        </p:txBody>
      </p:sp>
      <p:sp>
        <p:nvSpPr>
          <p:cNvPr id="26" name="Graphic 12">
            <a:extLst>
              <a:ext uri="{FF2B5EF4-FFF2-40B4-BE49-F238E27FC236}">
                <a16:creationId xmlns:a16="http://schemas.microsoft.com/office/drawing/2014/main" id="{6FFA8582-48C8-4154-ACF0-5F6412FAAE0C}"/>
              </a:ext>
            </a:extLst>
          </p:cNvPr>
          <p:cNvSpPr/>
          <p:nvPr userDrawn="1"/>
        </p:nvSpPr>
        <p:spPr>
          <a:xfrm>
            <a:off x="8500723" y="4340859"/>
            <a:ext cx="652883" cy="307238"/>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sz="1013" dirty="0"/>
          </a:p>
        </p:txBody>
      </p:sp>
      <p:sp>
        <p:nvSpPr>
          <p:cNvPr id="8" name="Media Placeholder 7">
            <a:extLst>
              <a:ext uri="{FF2B5EF4-FFF2-40B4-BE49-F238E27FC236}">
                <a16:creationId xmlns:a16="http://schemas.microsoft.com/office/drawing/2014/main" id="{FBCC61A6-FEB7-4CD2-9686-FB5F1EB66A10}"/>
              </a:ext>
            </a:extLst>
          </p:cNvPr>
          <p:cNvSpPr>
            <a:spLocks noGrp="1"/>
          </p:cNvSpPr>
          <p:nvPr>
            <p:ph type="media" sz="quarter" idx="17"/>
          </p:nvPr>
        </p:nvSpPr>
        <p:spPr>
          <a:xfrm>
            <a:off x="683423" y="681045"/>
            <a:ext cx="7777163" cy="3495675"/>
          </a:xfrm>
        </p:spPr>
        <p:txBody>
          <a:bodyPr anchor="ctr" anchorCtr="0">
            <a:normAutofit/>
          </a:bodyPr>
          <a:lstStyle>
            <a:lvl1pPr marL="0" indent="0" algn="ctr">
              <a:buNone/>
              <a:defRPr sz="1200">
                <a:solidFill>
                  <a:schemeClr val="tx1">
                    <a:lumMod val="50000"/>
                    <a:lumOff val="50000"/>
                  </a:schemeClr>
                </a:solidFill>
              </a:defRPr>
            </a:lvl1pPr>
          </a:lstStyle>
          <a:p>
            <a:r>
              <a:rPr lang="en-US"/>
              <a:t>Click icon to add media</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609219" y="4348328"/>
            <a:ext cx="1791083" cy="273844"/>
          </a:xfrm>
          <a:prstGeom prst="rect">
            <a:avLst/>
          </a:prstGeom>
        </p:spPr>
        <p:txBody>
          <a:bodyPr/>
          <a:lstStyle/>
          <a:p>
            <a:r>
              <a:rPr lang="en-US"/>
              <a:t>JTI POLINEMA</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1" name="Freeform: Shape 10">
            <a:extLst>
              <a:ext uri="{FF2B5EF4-FFF2-40B4-BE49-F238E27FC236}">
                <a16:creationId xmlns:a16="http://schemas.microsoft.com/office/drawing/2014/main" id="{B8EAB5B0-43C3-4F9F-98FF-253CBE6C9668}"/>
              </a:ext>
            </a:extLst>
          </p:cNvPr>
          <p:cNvSpPr/>
          <p:nvPr/>
        </p:nvSpPr>
        <p:spPr>
          <a:xfrm>
            <a:off x="6605578" y="1502843"/>
            <a:ext cx="581401" cy="581082"/>
          </a:xfrm>
          <a:custGeom>
            <a:avLst/>
            <a:gdLst>
              <a:gd name="connsiteX0" fmla="*/ 388023 w 774776"/>
              <a:gd name="connsiteY0" fmla="*/ 766520 h 774776"/>
              <a:gd name="connsiteX1" fmla="*/ 9526 w 774776"/>
              <a:gd name="connsiteY1" fmla="*/ 388023 h 774776"/>
              <a:gd name="connsiteX2" fmla="*/ 388023 w 774776"/>
              <a:gd name="connsiteY2" fmla="*/ 9526 h 774776"/>
              <a:gd name="connsiteX3" fmla="*/ 766521 w 774776"/>
              <a:gd name="connsiteY3" fmla="*/ 388023 h 774776"/>
              <a:gd name="connsiteX4" fmla="*/ 388023 w 774776"/>
              <a:gd name="connsiteY4" fmla="*/ 766520 h 774776"/>
              <a:gd name="connsiteX5" fmla="*/ 388023 w 774776"/>
              <a:gd name="connsiteY5" fmla="*/ 48900 h 774776"/>
              <a:gd name="connsiteX6" fmla="*/ 47630 w 774776"/>
              <a:gd name="connsiteY6" fmla="*/ 389293 h 774776"/>
              <a:gd name="connsiteX7" fmla="*/ 388023 w 774776"/>
              <a:gd name="connsiteY7" fmla="*/ 729687 h 774776"/>
              <a:gd name="connsiteX8" fmla="*/ 728417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0"/>
                </a:moveTo>
                <a:cubicBezTo>
                  <a:pt x="179723" y="766520"/>
                  <a:pt x="9526" y="596324"/>
                  <a:pt x="9526" y="388023"/>
                </a:cubicBezTo>
                <a:cubicBezTo>
                  <a:pt x="9526" y="179723"/>
                  <a:pt x="179723" y="9526"/>
                  <a:pt x="388023" y="9526"/>
                </a:cubicBezTo>
                <a:cubicBezTo>
                  <a:pt x="596324" y="9526"/>
                  <a:pt x="766521" y="179723"/>
                  <a:pt x="766521" y="388023"/>
                </a:cubicBezTo>
                <a:cubicBezTo>
                  <a:pt x="766521" y="596324"/>
                  <a:pt x="596324" y="766520"/>
                  <a:pt x="388023" y="766520"/>
                </a:cubicBezTo>
                <a:close/>
                <a:moveTo>
                  <a:pt x="388023" y="48900"/>
                </a:moveTo>
                <a:cubicBezTo>
                  <a:pt x="200045" y="48900"/>
                  <a:pt x="47630" y="201315"/>
                  <a:pt x="47630" y="389293"/>
                </a:cubicBezTo>
                <a:cubicBezTo>
                  <a:pt x="47630" y="577272"/>
                  <a:pt x="200045" y="729687"/>
                  <a:pt x="388023" y="729687"/>
                </a:cubicBezTo>
                <a:cubicBezTo>
                  <a:pt x="576002" y="729687"/>
                  <a:pt x="728417" y="577272"/>
                  <a:pt x="728417" y="389293"/>
                </a:cubicBezTo>
                <a:cubicBezTo>
                  <a:pt x="728417" y="201315"/>
                  <a:pt x="576002" y="48900"/>
                  <a:pt x="388023" y="48900"/>
                </a:cubicBezTo>
                <a:close/>
              </a:path>
            </a:pathLst>
          </a:custGeom>
          <a:solidFill>
            <a:schemeClr val="bg1"/>
          </a:solidFill>
          <a:ln w="9525" cap="flat">
            <a:noFill/>
            <a:prstDash val="solid"/>
            <a:miter/>
          </a:ln>
        </p:spPr>
        <p:txBody>
          <a:bodyPr rtlCol="0" anchor="ctr"/>
          <a:lstStyle/>
          <a:p>
            <a:endParaRPr lang="ru-RU" sz="1013" dirty="0"/>
          </a:p>
        </p:txBody>
      </p:sp>
      <p:sp>
        <p:nvSpPr>
          <p:cNvPr id="15" name="Freeform: Shape 14">
            <a:extLst>
              <a:ext uri="{FF2B5EF4-FFF2-40B4-BE49-F238E27FC236}">
                <a16:creationId xmlns:a16="http://schemas.microsoft.com/office/drawing/2014/main" id="{06A97B71-3A84-4844-BDB5-E3F77302BBC0}"/>
              </a:ext>
            </a:extLst>
          </p:cNvPr>
          <p:cNvSpPr/>
          <p:nvPr userDrawn="1"/>
        </p:nvSpPr>
        <p:spPr>
          <a:xfrm>
            <a:off x="7335035" y="323056"/>
            <a:ext cx="1810923" cy="1933766"/>
          </a:xfrm>
          <a:custGeom>
            <a:avLst/>
            <a:gdLst>
              <a:gd name="connsiteX0" fmla="*/ 2412164 w 2413237"/>
              <a:gd name="connsiteY0" fmla="*/ 12701 h 2578354"/>
              <a:gd name="connsiteX1" fmla="*/ 487924 w 2413237"/>
              <a:gd name="connsiteY1" fmla="*/ 962755 h 2578354"/>
              <a:gd name="connsiteX2" fmla="*/ 113238 w 2413237"/>
              <a:gd name="connsiteY2" fmla="*/ 2065224 h 2578354"/>
              <a:gd name="connsiteX3" fmla="*/ 127209 w 2413237"/>
              <a:gd name="connsiteY3" fmla="*/ 2093166 h 2578354"/>
              <a:gd name="connsiteX4" fmla="*/ 1229678 w 2413237"/>
              <a:gd name="connsiteY4" fmla="*/ 2467853 h 2578354"/>
              <a:gd name="connsiteX5" fmla="*/ 2412164 w 2413237"/>
              <a:gd name="connsiteY5" fmla="*/ 1884866 h 2578354"/>
              <a:gd name="connsiteX6" fmla="*/ 2412164 w 2413237"/>
              <a:gd name="connsiteY6" fmla="*/ 12701 h 2578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4">
                <a:moveTo>
                  <a:pt x="2412164" y="12701"/>
                </a:moveTo>
                <a:lnTo>
                  <a:pt x="487924" y="962755"/>
                </a:lnTo>
                <a:cubicBezTo>
                  <a:pt x="487924" y="962755"/>
                  <a:pt x="-250018" y="1327281"/>
                  <a:pt x="113238" y="2065224"/>
                </a:cubicBezTo>
                <a:lnTo>
                  <a:pt x="127209" y="2093166"/>
                </a:lnTo>
                <a:cubicBezTo>
                  <a:pt x="127209" y="2093166"/>
                  <a:pt x="491735" y="2831109"/>
                  <a:pt x="1229678" y="2467853"/>
                </a:cubicBezTo>
                <a:lnTo>
                  <a:pt x="2412164" y="1884866"/>
                </a:lnTo>
                <a:lnTo>
                  <a:pt x="2412164" y="12701"/>
                </a:lnTo>
                <a:close/>
              </a:path>
            </a:pathLst>
          </a:custGeom>
          <a:solidFill>
            <a:schemeClr val="accent3"/>
          </a:solidFill>
          <a:ln w="12700" cap="flat">
            <a:noFill/>
            <a:prstDash val="solid"/>
            <a:miter/>
          </a:ln>
        </p:spPr>
        <p:txBody>
          <a:bodyPr rtlCol="0" anchor="ctr"/>
          <a:lstStyle/>
          <a:p>
            <a:endParaRPr lang="ru-RU" sz="1013" dirty="0"/>
          </a:p>
        </p:txBody>
      </p:sp>
      <p:sp>
        <p:nvSpPr>
          <p:cNvPr id="16" name="Freeform: Shape 15">
            <a:extLst>
              <a:ext uri="{FF2B5EF4-FFF2-40B4-BE49-F238E27FC236}">
                <a16:creationId xmlns:a16="http://schemas.microsoft.com/office/drawing/2014/main" id="{030939C4-65C9-4508-8EFE-F715B9946844}"/>
              </a:ext>
            </a:extLst>
          </p:cNvPr>
          <p:cNvSpPr/>
          <p:nvPr/>
        </p:nvSpPr>
        <p:spPr>
          <a:xfrm>
            <a:off x="7322087" y="307813"/>
            <a:ext cx="1829983" cy="1962344"/>
          </a:xfrm>
          <a:custGeom>
            <a:avLst/>
            <a:gdLst>
              <a:gd name="connsiteX0" fmla="*/ 2429427 w 2438640"/>
              <a:gd name="connsiteY0" fmla="*/ 1882326 h 2616457"/>
              <a:gd name="connsiteX1" fmla="*/ 1238050 w 2438640"/>
              <a:gd name="connsiteY1" fmla="*/ 2469123 h 2616457"/>
              <a:gd name="connsiteX2" fmla="*/ 431520 w 2438640"/>
              <a:gd name="connsiteY2" fmla="*/ 2420859 h 2616457"/>
              <a:gd name="connsiteX3" fmla="*/ 162253 w 2438640"/>
              <a:gd name="connsiteY3" fmla="*/ 2103327 h 2616457"/>
              <a:gd name="connsiteX4" fmla="*/ 148282 w 2438640"/>
              <a:gd name="connsiteY4" fmla="*/ 2075385 h 2616457"/>
              <a:gd name="connsiteX5" fmla="*/ 196547 w 2438640"/>
              <a:gd name="connsiteY5" fmla="*/ 1268855 h 2616457"/>
              <a:gd name="connsiteX6" fmla="*/ 514078 w 2438640"/>
              <a:gd name="connsiteY6" fmla="*/ 999589 h 2616457"/>
              <a:gd name="connsiteX7" fmla="*/ 2430697 w 2438640"/>
              <a:gd name="connsiteY7" fmla="*/ 54615 h 2616457"/>
              <a:gd name="connsiteX8" fmla="*/ 2430697 w 2438640"/>
              <a:gd name="connsiteY8" fmla="*/ 12701 h 2616457"/>
              <a:gd name="connsiteX9" fmla="*/ 497567 w 2438640"/>
              <a:gd name="connsiteY9" fmla="*/ 965295 h 2616457"/>
              <a:gd name="connsiteX10" fmla="*/ 167334 w 2438640"/>
              <a:gd name="connsiteY10" fmla="*/ 1244723 h 2616457"/>
              <a:gd name="connsiteX11" fmla="*/ 115259 w 2438640"/>
              <a:gd name="connsiteY11" fmla="*/ 2093166 h 2616457"/>
              <a:gd name="connsiteX12" fmla="*/ 129231 w 2438640"/>
              <a:gd name="connsiteY12" fmla="*/ 2121109 h 2616457"/>
              <a:gd name="connsiteX13" fmla="*/ 408658 w 2438640"/>
              <a:gd name="connsiteY13" fmla="*/ 2451342 h 2616457"/>
              <a:gd name="connsiteX14" fmla="*/ 854472 w 2438640"/>
              <a:gd name="connsiteY14" fmla="*/ 2606297 h 2616457"/>
              <a:gd name="connsiteX15" fmla="*/ 1255831 w 2438640"/>
              <a:gd name="connsiteY15" fmla="*/ 2503417 h 2616457"/>
              <a:gd name="connsiteX16" fmla="*/ 2429427 w 2438640"/>
              <a:gd name="connsiteY16" fmla="*/ 1924240 h 2616457"/>
              <a:gd name="connsiteX17" fmla="*/ 2429427 w 2438640"/>
              <a:gd name="connsiteY17" fmla="*/ 1882326 h 261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38640" h="2616457">
                <a:moveTo>
                  <a:pt x="2429427" y="1882326"/>
                </a:moveTo>
                <a:lnTo>
                  <a:pt x="1238050" y="2469123"/>
                </a:lnTo>
                <a:cubicBezTo>
                  <a:pt x="939570" y="2616458"/>
                  <a:pt x="667763" y="2599946"/>
                  <a:pt x="431520" y="2420859"/>
                </a:cubicBezTo>
                <a:cubicBezTo>
                  <a:pt x="253703" y="2286225"/>
                  <a:pt x="162253" y="2104598"/>
                  <a:pt x="162253" y="2103327"/>
                </a:cubicBezTo>
                <a:lnTo>
                  <a:pt x="148282" y="2075385"/>
                </a:lnTo>
                <a:cubicBezTo>
                  <a:pt x="947" y="1776905"/>
                  <a:pt x="17459" y="1505098"/>
                  <a:pt x="196547" y="1268855"/>
                </a:cubicBezTo>
                <a:cubicBezTo>
                  <a:pt x="331180" y="1091038"/>
                  <a:pt x="511538" y="1000859"/>
                  <a:pt x="514078" y="999589"/>
                </a:cubicBezTo>
                <a:lnTo>
                  <a:pt x="2430697" y="54615"/>
                </a:lnTo>
                <a:lnTo>
                  <a:pt x="2430697" y="12701"/>
                </a:lnTo>
                <a:lnTo>
                  <a:pt x="497567" y="965295"/>
                </a:lnTo>
                <a:cubicBezTo>
                  <a:pt x="489946" y="969106"/>
                  <a:pt x="307048" y="1060555"/>
                  <a:pt x="167334" y="1244723"/>
                </a:cubicBezTo>
                <a:cubicBezTo>
                  <a:pt x="37781" y="1416190"/>
                  <a:pt x="-77800" y="1701968"/>
                  <a:pt x="115259" y="2093166"/>
                </a:cubicBezTo>
                <a:lnTo>
                  <a:pt x="129231" y="2121109"/>
                </a:lnTo>
                <a:cubicBezTo>
                  <a:pt x="133041" y="2128730"/>
                  <a:pt x="224490" y="2311628"/>
                  <a:pt x="408658" y="2451342"/>
                </a:cubicBezTo>
                <a:cubicBezTo>
                  <a:pt x="514078" y="2531359"/>
                  <a:pt x="663953" y="2606297"/>
                  <a:pt x="854472" y="2606297"/>
                </a:cubicBezTo>
                <a:cubicBezTo>
                  <a:pt x="972593" y="2606297"/>
                  <a:pt x="1107227" y="2577084"/>
                  <a:pt x="1255831" y="2503417"/>
                </a:cubicBezTo>
                <a:lnTo>
                  <a:pt x="2429427" y="1924240"/>
                </a:lnTo>
                <a:lnTo>
                  <a:pt x="2429427" y="1882326"/>
                </a:lnTo>
                <a:close/>
              </a:path>
            </a:pathLst>
          </a:custGeom>
          <a:solidFill>
            <a:schemeClr val="bg1"/>
          </a:solidFill>
          <a:ln w="12700" cap="flat">
            <a:noFill/>
            <a:prstDash val="solid"/>
            <a:miter/>
          </a:ln>
        </p:spPr>
        <p:txBody>
          <a:bodyPr rtlCol="0" anchor="ctr"/>
          <a:lstStyle/>
          <a:p>
            <a:endParaRPr lang="ru-RU" sz="1013" dirty="0"/>
          </a:p>
        </p:txBody>
      </p:sp>
      <p:sp>
        <p:nvSpPr>
          <p:cNvPr id="17" name="Freeform: Shape 16">
            <a:extLst>
              <a:ext uri="{FF2B5EF4-FFF2-40B4-BE49-F238E27FC236}">
                <a16:creationId xmlns:a16="http://schemas.microsoft.com/office/drawing/2014/main" id="{759BB951-621D-4456-A832-116187764B2E}"/>
              </a:ext>
            </a:extLst>
          </p:cNvPr>
          <p:cNvSpPr/>
          <p:nvPr userDrawn="1"/>
        </p:nvSpPr>
        <p:spPr>
          <a:xfrm>
            <a:off x="5505736" y="-12257"/>
            <a:ext cx="3640904" cy="1705143"/>
          </a:xfrm>
          <a:custGeom>
            <a:avLst/>
            <a:gdLst>
              <a:gd name="connsiteX0" fmla="*/ 4849891 w 4851877"/>
              <a:gd name="connsiteY0" fmla="*/ 12701 h 2273523"/>
              <a:gd name="connsiteX1" fmla="*/ 2808800 w 4851877"/>
              <a:gd name="connsiteY1" fmla="*/ 12701 h 2273523"/>
              <a:gd name="connsiteX2" fmla="*/ 371430 w 4851877"/>
              <a:gd name="connsiteY2" fmla="*/ 1214240 h 2273523"/>
              <a:gd name="connsiteX3" fmla="*/ 72951 w 4851877"/>
              <a:gd name="connsiteY3" fmla="*/ 1955993 h 2273523"/>
              <a:gd name="connsiteX4" fmla="*/ 81841 w 4851877"/>
              <a:gd name="connsiteY4" fmla="*/ 1973774 h 2273523"/>
              <a:gd name="connsiteX5" fmla="*/ 851538 w 4851877"/>
              <a:gd name="connsiteY5" fmla="*/ 2188426 h 2273523"/>
              <a:gd name="connsiteX6" fmla="*/ 4849891 w 4851877"/>
              <a:gd name="connsiteY6" fmla="*/ 217191 h 2273523"/>
              <a:gd name="connsiteX7" fmla="*/ 4849891 w 4851877"/>
              <a:gd name="connsiteY7" fmla="*/ 12701 h 2273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73523">
                <a:moveTo>
                  <a:pt x="4849891" y="12701"/>
                </a:moveTo>
                <a:lnTo>
                  <a:pt x="2808800" y="12701"/>
                </a:lnTo>
                <a:lnTo>
                  <a:pt x="371430" y="1214240"/>
                </a:lnTo>
                <a:cubicBezTo>
                  <a:pt x="371430" y="1214240"/>
                  <a:pt x="-163293" y="1478426"/>
                  <a:pt x="72951" y="1955993"/>
                </a:cubicBezTo>
                <a:lnTo>
                  <a:pt x="81841" y="1973774"/>
                </a:lnTo>
                <a:cubicBezTo>
                  <a:pt x="81841" y="1973774"/>
                  <a:pt x="316814" y="2451342"/>
                  <a:pt x="851538" y="2188426"/>
                </a:cubicBezTo>
                <a:lnTo>
                  <a:pt x="4849891" y="217191"/>
                </a:lnTo>
                <a:lnTo>
                  <a:pt x="4849891" y="12701"/>
                </a:lnTo>
                <a:close/>
              </a:path>
            </a:pathLst>
          </a:custGeom>
          <a:solidFill>
            <a:schemeClr val="accent1"/>
          </a:solidFill>
          <a:ln w="12700" cap="flat">
            <a:noFill/>
            <a:prstDash val="solid"/>
            <a:miter/>
          </a:ln>
        </p:spPr>
        <p:txBody>
          <a:bodyPr rtlCol="0" anchor="ctr"/>
          <a:lstStyle/>
          <a:p>
            <a:endParaRPr lang="ru-RU" sz="1013" dirty="0"/>
          </a:p>
        </p:txBody>
      </p:sp>
      <p:sp>
        <p:nvSpPr>
          <p:cNvPr id="18" name="Freeform: Shape 17">
            <a:extLst>
              <a:ext uri="{FF2B5EF4-FFF2-40B4-BE49-F238E27FC236}">
                <a16:creationId xmlns:a16="http://schemas.microsoft.com/office/drawing/2014/main" id="{3F8008CE-2F0A-4568-9C4A-C347A4880513}"/>
              </a:ext>
            </a:extLst>
          </p:cNvPr>
          <p:cNvSpPr/>
          <p:nvPr userDrawn="1"/>
        </p:nvSpPr>
        <p:spPr>
          <a:xfrm>
            <a:off x="5495671" y="-12257"/>
            <a:ext cx="3650435" cy="1724195"/>
          </a:xfrm>
          <a:custGeom>
            <a:avLst/>
            <a:gdLst>
              <a:gd name="connsiteX0" fmla="*/ 4863309 w 4864578"/>
              <a:gd name="connsiteY0" fmla="*/ 195599 h 2298926"/>
              <a:gd name="connsiteX1" fmla="*/ 857334 w 4864578"/>
              <a:gd name="connsiteY1" fmla="*/ 2170644 h 2298926"/>
              <a:gd name="connsiteX2" fmla="*/ 292129 w 4864578"/>
              <a:gd name="connsiteY2" fmla="*/ 2164293 h 2298926"/>
              <a:gd name="connsiteX3" fmla="*/ 113041 w 4864578"/>
              <a:gd name="connsiteY3" fmla="*/ 1964884 h 2298926"/>
              <a:gd name="connsiteX4" fmla="*/ 104150 w 4864578"/>
              <a:gd name="connsiteY4" fmla="*/ 1947102 h 2298926"/>
              <a:gd name="connsiteX5" fmla="*/ 162577 w 4864578"/>
              <a:gd name="connsiteY5" fmla="*/ 1418730 h 2298926"/>
              <a:gd name="connsiteX6" fmla="*/ 395009 w 4864578"/>
              <a:gd name="connsiteY6" fmla="*/ 1230751 h 2298926"/>
              <a:gd name="connsiteX7" fmla="*/ 395009 w 4864578"/>
              <a:gd name="connsiteY7" fmla="*/ 1230751 h 2298926"/>
              <a:gd name="connsiteX8" fmla="*/ 2865403 w 4864578"/>
              <a:gd name="connsiteY8" fmla="*/ 12701 h 2298926"/>
              <a:gd name="connsiteX9" fmla="*/ 2779034 w 4864578"/>
              <a:gd name="connsiteY9" fmla="*/ 12701 h 2298926"/>
              <a:gd name="connsiteX10" fmla="*/ 377227 w 4864578"/>
              <a:gd name="connsiteY10" fmla="*/ 1197728 h 2298926"/>
              <a:gd name="connsiteX11" fmla="*/ 133363 w 4864578"/>
              <a:gd name="connsiteY11" fmla="*/ 1394597 h 2298926"/>
              <a:gd name="connsiteX12" fmla="*/ 12701 w 4864578"/>
              <a:gd name="connsiteY12" fmla="*/ 1660054 h 2298926"/>
              <a:gd name="connsiteX13" fmla="*/ 12701 w 4864578"/>
              <a:gd name="connsiteY13" fmla="*/ 1780715 h 2298926"/>
              <a:gd name="connsiteX14" fmla="*/ 69857 w 4864578"/>
              <a:gd name="connsiteY14" fmla="*/ 1964884 h 2298926"/>
              <a:gd name="connsiteX15" fmla="*/ 78748 w 4864578"/>
              <a:gd name="connsiteY15" fmla="*/ 1982665 h 2298926"/>
              <a:gd name="connsiteX16" fmla="*/ 269267 w 4864578"/>
              <a:gd name="connsiteY16" fmla="*/ 2196046 h 2298926"/>
              <a:gd name="connsiteX17" fmla="*/ 560126 w 4864578"/>
              <a:gd name="connsiteY17" fmla="*/ 2286225 h 2298926"/>
              <a:gd name="connsiteX18" fmla="*/ 873847 w 4864578"/>
              <a:gd name="connsiteY18" fmla="*/ 2204937 h 2298926"/>
              <a:gd name="connsiteX19" fmla="*/ 4863309 w 4864578"/>
              <a:gd name="connsiteY19" fmla="*/ 237513 h 2298926"/>
              <a:gd name="connsiteX20" fmla="*/ 4863309 w 4864578"/>
              <a:gd name="connsiteY20" fmla="*/ 195599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864578" h="2298926">
                <a:moveTo>
                  <a:pt x="4863309" y="195599"/>
                </a:moveTo>
                <a:lnTo>
                  <a:pt x="857334" y="2170644"/>
                </a:lnTo>
                <a:cubicBezTo>
                  <a:pt x="642684" y="2276064"/>
                  <a:pt x="453435" y="2274794"/>
                  <a:pt x="292129" y="2164293"/>
                </a:cubicBezTo>
                <a:cubicBezTo>
                  <a:pt x="171467" y="2081735"/>
                  <a:pt x="113041" y="1966154"/>
                  <a:pt x="113041" y="1964884"/>
                </a:cubicBezTo>
                <a:lnTo>
                  <a:pt x="104150" y="1947102"/>
                </a:lnTo>
                <a:cubicBezTo>
                  <a:pt x="10162" y="1756583"/>
                  <a:pt x="29213" y="1578766"/>
                  <a:pt x="162577" y="1418730"/>
                </a:cubicBezTo>
                <a:cubicBezTo>
                  <a:pt x="262916" y="1296798"/>
                  <a:pt x="393739" y="1232021"/>
                  <a:pt x="395009" y="1230751"/>
                </a:cubicBezTo>
                <a:lnTo>
                  <a:pt x="395009" y="1230751"/>
                </a:lnTo>
                <a:lnTo>
                  <a:pt x="2865403" y="12701"/>
                </a:lnTo>
                <a:lnTo>
                  <a:pt x="2779034" y="12701"/>
                </a:lnTo>
                <a:lnTo>
                  <a:pt x="377227" y="1197728"/>
                </a:lnTo>
                <a:cubicBezTo>
                  <a:pt x="372147" y="1200268"/>
                  <a:pt x="238784" y="1266315"/>
                  <a:pt x="133363" y="1394597"/>
                </a:cubicBezTo>
                <a:cubicBezTo>
                  <a:pt x="78748" y="1460644"/>
                  <a:pt x="26673" y="1549553"/>
                  <a:pt x="12701" y="1660054"/>
                </a:cubicBezTo>
                <a:lnTo>
                  <a:pt x="12701" y="1780715"/>
                </a:lnTo>
                <a:cubicBezTo>
                  <a:pt x="20322" y="1837871"/>
                  <a:pt x="38104" y="1900107"/>
                  <a:pt x="69857" y="1964884"/>
                </a:cubicBezTo>
                <a:lnTo>
                  <a:pt x="78748" y="1982665"/>
                </a:lnTo>
                <a:cubicBezTo>
                  <a:pt x="81288" y="1987746"/>
                  <a:pt x="140984" y="2107138"/>
                  <a:pt x="269267" y="2196046"/>
                </a:cubicBezTo>
                <a:cubicBezTo>
                  <a:pt x="337854" y="2243041"/>
                  <a:pt x="435654" y="2286225"/>
                  <a:pt x="560126" y="2286225"/>
                </a:cubicBezTo>
                <a:cubicBezTo>
                  <a:pt x="650304" y="2286225"/>
                  <a:pt x="754455" y="2264633"/>
                  <a:pt x="873847" y="2204937"/>
                </a:cubicBezTo>
                <a:lnTo>
                  <a:pt x="4863309" y="237513"/>
                </a:lnTo>
                <a:lnTo>
                  <a:pt x="4863309" y="195599"/>
                </a:lnTo>
                <a:close/>
              </a:path>
            </a:pathLst>
          </a:custGeom>
          <a:solidFill>
            <a:schemeClr val="bg1"/>
          </a:solidFill>
          <a:ln w="12700" cap="flat">
            <a:noFill/>
            <a:prstDash val="solid"/>
            <a:miter/>
          </a:ln>
        </p:spPr>
        <p:txBody>
          <a:bodyPr rtlCol="0" anchor="ctr"/>
          <a:lstStyle/>
          <a:p>
            <a:endParaRPr lang="ru-RU" sz="1013" dirty="0"/>
          </a:p>
        </p:txBody>
      </p:sp>
      <p:sp>
        <p:nvSpPr>
          <p:cNvPr id="19" name="Title 2">
            <a:extLst>
              <a:ext uri="{FF2B5EF4-FFF2-40B4-BE49-F238E27FC236}">
                <a16:creationId xmlns:a16="http://schemas.microsoft.com/office/drawing/2014/main" id="{3A926948-B9C1-4E84-AF0F-40965A132C47}"/>
              </a:ext>
            </a:extLst>
          </p:cNvPr>
          <p:cNvSpPr>
            <a:spLocks noGrp="1"/>
          </p:cNvSpPr>
          <p:nvPr>
            <p:ph type="title"/>
          </p:nvPr>
        </p:nvSpPr>
        <p:spPr>
          <a:xfrm>
            <a:off x="1809740" y="4280366"/>
            <a:ext cx="5524520" cy="640495"/>
          </a:xfrm>
        </p:spPr>
        <p:txBody>
          <a:bodyPr anchor="t" anchorCtr="0">
            <a:normAutofit/>
          </a:bodyPr>
          <a:lstStyle>
            <a:lvl1pPr marL="0" indent="0" algn="ctr">
              <a:buFont typeface="Arial" panose="020B0604020202020204" pitchFamily="34" charset="0"/>
              <a:buNone/>
              <a:defRPr sz="1351">
                <a:solidFill>
                  <a:schemeClr val="accent1"/>
                </a:solidFill>
                <a:latin typeface="+mn-lt"/>
              </a:defRPr>
            </a:lvl1pPr>
          </a:lstStyle>
          <a:p>
            <a:r>
              <a:rPr lang="en-US"/>
              <a:t>Click to edit Master title style</a:t>
            </a:r>
            <a:endParaRPr lang="ru-RU"/>
          </a:p>
        </p:txBody>
      </p:sp>
      <p:grpSp>
        <p:nvGrpSpPr>
          <p:cNvPr id="10" name="Group 9">
            <a:extLst>
              <a:ext uri="{FF2B5EF4-FFF2-40B4-BE49-F238E27FC236}">
                <a16:creationId xmlns:a16="http://schemas.microsoft.com/office/drawing/2014/main" id="{223A17C7-5A8B-4D9D-AC8A-2486018F3FB8}"/>
              </a:ext>
            </a:extLst>
          </p:cNvPr>
          <p:cNvGrpSpPr/>
          <p:nvPr userDrawn="1"/>
        </p:nvGrpSpPr>
        <p:grpSpPr>
          <a:xfrm>
            <a:off x="-14097" y="1739461"/>
            <a:ext cx="2163177" cy="2118627"/>
            <a:chOff x="-18799" y="2319272"/>
            <a:chExt cx="2884236" cy="2824836"/>
          </a:xfrm>
        </p:grpSpPr>
        <p:sp>
          <p:nvSpPr>
            <p:cNvPr id="3" name="Freeform: Shape 2">
              <a:extLst>
                <a:ext uri="{FF2B5EF4-FFF2-40B4-BE49-F238E27FC236}">
                  <a16:creationId xmlns:a16="http://schemas.microsoft.com/office/drawing/2014/main" id="{C42001FF-B76E-4445-BDE5-6BFAD41EBBD4}"/>
                </a:ext>
              </a:extLst>
            </p:cNvPr>
            <p:cNvSpPr/>
            <p:nvPr/>
          </p:nvSpPr>
          <p:spPr>
            <a:xfrm>
              <a:off x="-18799" y="2336694"/>
              <a:ext cx="2871530" cy="2299765"/>
            </a:xfrm>
            <a:custGeom>
              <a:avLst/>
              <a:gdLst>
                <a:gd name="connsiteX0" fmla="*/ 2796565 w 2871529"/>
                <a:gd name="connsiteY0" fmla="*/ 306465 h 2299764"/>
                <a:gd name="connsiteX1" fmla="*/ 2026589 w 2871529"/>
                <a:gd name="connsiteY1" fmla="*/ 91735 h 2299764"/>
                <a:gd name="connsiteX2" fmla="*/ 12706 w 2871529"/>
                <a:gd name="connsiteY2" fmla="*/ 1085336 h 2299764"/>
                <a:gd name="connsiteX3" fmla="*/ 12706 w 2871529"/>
                <a:gd name="connsiteY3" fmla="*/ 2296206 h 2299764"/>
                <a:gd name="connsiteX4" fmla="*/ 2506871 w 2871529"/>
                <a:gd name="connsiteY4" fmla="*/ 1066277 h 2299764"/>
                <a:gd name="connsiteX5" fmla="*/ 2805459 w 2871529"/>
                <a:gd name="connsiteY5" fmla="*/ 324253 h 2299764"/>
                <a:gd name="connsiteX6" fmla="*/ 2796565 w 2871529"/>
                <a:gd name="connsiteY6" fmla="*/ 306465 h 2299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71529" h="2299764">
                  <a:moveTo>
                    <a:pt x="2796565" y="306465"/>
                  </a:moveTo>
                  <a:cubicBezTo>
                    <a:pt x="2796565" y="306465"/>
                    <a:pt x="2561507" y="-171276"/>
                    <a:pt x="2026589" y="91735"/>
                  </a:cubicBezTo>
                  <a:lnTo>
                    <a:pt x="12706" y="1085336"/>
                  </a:lnTo>
                  <a:lnTo>
                    <a:pt x="12706" y="2296206"/>
                  </a:lnTo>
                  <a:lnTo>
                    <a:pt x="2506871" y="1066277"/>
                  </a:lnTo>
                  <a:cubicBezTo>
                    <a:pt x="2506871" y="1066277"/>
                    <a:pt x="3041789" y="801994"/>
                    <a:pt x="2805459" y="324253"/>
                  </a:cubicBezTo>
                  <a:lnTo>
                    <a:pt x="2796565" y="306465"/>
                  </a:lnTo>
                  <a:close/>
                </a:path>
              </a:pathLst>
            </a:custGeom>
            <a:solidFill>
              <a:schemeClr val="accent3"/>
            </a:solidFill>
            <a:ln w="12700" cap="flat">
              <a:noFill/>
              <a:prstDash val="solid"/>
              <a:miter/>
            </a:ln>
          </p:spPr>
          <p:txBody>
            <a:bodyPr rtlCol="0" anchor="ctr"/>
            <a:lstStyle/>
            <a:p>
              <a:endParaRPr lang="ru-RU" sz="1013"/>
            </a:p>
          </p:txBody>
        </p:sp>
        <p:sp>
          <p:nvSpPr>
            <p:cNvPr id="4" name="Freeform: Shape 3">
              <a:extLst>
                <a:ext uri="{FF2B5EF4-FFF2-40B4-BE49-F238E27FC236}">
                  <a16:creationId xmlns:a16="http://schemas.microsoft.com/office/drawing/2014/main" id="{55EB89C3-8B52-4763-9DB2-C51CC8AF377C}"/>
                </a:ext>
              </a:extLst>
            </p:cNvPr>
            <p:cNvSpPr/>
            <p:nvPr/>
          </p:nvSpPr>
          <p:spPr>
            <a:xfrm>
              <a:off x="-18799" y="2319272"/>
              <a:ext cx="2884236" cy="2337882"/>
            </a:xfrm>
            <a:custGeom>
              <a:avLst/>
              <a:gdLst>
                <a:gd name="connsiteX0" fmla="*/ 2871530 w 2884235"/>
                <a:gd name="connsiteY0" fmla="*/ 466193 h 2337882"/>
                <a:gd name="connsiteX1" fmla="*/ 2823248 w 2884235"/>
                <a:gd name="connsiteY1" fmla="*/ 334052 h 2337882"/>
                <a:gd name="connsiteX2" fmla="*/ 2814354 w 2884235"/>
                <a:gd name="connsiteY2" fmla="*/ 316263 h 2337882"/>
                <a:gd name="connsiteX3" fmla="*/ 2018965 w 2884235"/>
                <a:gd name="connsiteY3" fmla="*/ 93910 h 2337882"/>
                <a:gd name="connsiteX4" fmla="*/ 12706 w 2884235"/>
                <a:gd name="connsiteY4" fmla="*/ 1081158 h 2337882"/>
                <a:gd name="connsiteX5" fmla="*/ 12706 w 2884235"/>
                <a:gd name="connsiteY5" fmla="*/ 1123087 h 2337882"/>
                <a:gd name="connsiteX6" fmla="*/ 2035483 w 2884235"/>
                <a:gd name="connsiteY6" fmla="*/ 126946 h 2337882"/>
                <a:gd name="connsiteX7" fmla="*/ 2600895 w 2884235"/>
                <a:gd name="connsiteY7" fmla="*/ 133299 h 2337882"/>
                <a:gd name="connsiteX8" fmla="*/ 2780048 w 2884235"/>
                <a:gd name="connsiteY8" fmla="*/ 332781 h 2337882"/>
                <a:gd name="connsiteX9" fmla="*/ 2788942 w 2884235"/>
                <a:gd name="connsiteY9" fmla="*/ 350569 h 2337882"/>
                <a:gd name="connsiteX10" fmla="*/ 2730495 w 2884235"/>
                <a:gd name="connsiteY10" fmla="*/ 879134 h 2337882"/>
                <a:gd name="connsiteX11" fmla="*/ 2497977 w 2884235"/>
                <a:gd name="connsiteY11" fmla="*/ 1065911 h 2337882"/>
                <a:gd name="connsiteX12" fmla="*/ 12706 w 2884235"/>
                <a:gd name="connsiteY12" fmla="*/ 2292028 h 2337882"/>
                <a:gd name="connsiteX13" fmla="*/ 12706 w 2884235"/>
                <a:gd name="connsiteY13" fmla="*/ 2333958 h 2337882"/>
                <a:gd name="connsiteX14" fmla="*/ 2515765 w 2884235"/>
                <a:gd name="connsiteY14" fmla="*/ 1100216 h 2337882"/>
                <a:gd name="connsiteX15" fmla="*/ 2871530 w 2884235"/>
                <a:gd name="connsiteY15" fmla="*/ 687275 h 2337882"/>
                <a:gd name="connsiteX16" fmla="*/ 2871530 w 2884235"/>
                <a:gd name="connsiteY16" fmla="*/ 466193 h 233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84235" h="2337882">
                  <a:moveTo>
                    <a:pt x="2871530" y="466193"/>
                  </a:moveTo>
                  <a:cubicBezTo>
                    <a:pt x="2861365" y="424263"/>
                    <a:pt x="2846118" y="379793"/>
                    <a:pt x="2823248" y="334052"/>
                  </a:cubicBezTo>
                  <a:lnTo>
                    <a:pt x="2814354" y="316263"/>
                  </a:lnTo>
                  <a:cubicBezTo>
                    <a:pt x="2811812" y="311181"/>
                    <a:pt x="2564048" y="-175454"/>
                    <a:pt x="2018965" y="93910"/>
                  </a:cubicBezTo>
                  <a:lnTo>
                    <a:pt x="12706" y="1081158"/>
                  </a:lnTo>
                  <a:lnTo>
                    <a:pt x="12706" y="1123087"/>
                  </a:lnTo>
                  <a:lnTo>
                    <a:pt x="2035483" y="126946"/>
                  </a:lnTo>
                  <a:cubicBezTo>
                    <a:pt x="2250212" y="21487"/>
                    <a:pt x="2439530" y="22758"/>
                    <a:pt x="2600895" y="133299"/>
                  </a:cubicBezTo>
                  <a:cubicBezTo>
                    <a:pt x="2721601" y="215887"/>
                    <a:pt x="2780048" y="331511"/>
                    <a:pt x="2780048" y="332781"/>
                  </a:cubicBezTo>
                  <a:lnTo>
                    <a:pt x="2788942" y="350569"/>
                  </a:lnTo>
                  <a:cubicBezTo>
                    <a:pt x="2882965" y="541158"/>
                    <a:pt x="2863906" y="719040"/>
                    <a:pt x="2730495" y="879134"/>
                  </a:cubicBezTo>
                  <a:cubicBezTo>
                    <a:pt x="2630118" y="999840"/>
                    <a:pt x="2500518" y="1065911"/>
                    <a:pt x="2497977" y="1065911"/>
                  </a:cubicBezTo>
                  <a:lnTo>
                    <a:pt x="12706" y="2292028"/>
                  </a:lnTo>
                  <a:lnTo>
                    <a:pt x="12706" y="2333958"/>
                  </a:lnTo>
                  <a:lnTo>
                    <a:pt x="2515765" y="1100216"/>
                  </a:lnTo>
                  <a:cubicBezTo>
                    <a:pt x="2519577" y="1097675"/>
                    <a:pt x="2806730" y="952828"/>
                    <a:pt x="2871530" y="687275"/>
                  </a:cubicBezTo>
                  <a:lnTo>
                    <a:pt x="2871530" y="466193"/>
                  </a:lnTo>
                  <a:close/>
                </a:path>
              </a:pathLst>
            </a:custGeom>
            <a:solidFill>
              <a:schemeClr val="bg1"/>
            </a:solidFill>
            <a:ln w="12700" cap="flat">
              <a:noFill/>
              <a:prstDash val="solid"/>
              <a:miter/>
            </a:ln>
          </p:spPr>
          <p:txBody>
            <a:bodyPr rtlCol="0" anchor="ctr"/>
            <a:lstStyle/>
            <a:p>
              <a:endParaRPr lang="ru-RU" sz="1013"/>
            </a:p>
          </p:txBody>
        </p:sp>
        <p:sp>
          <p:nvSpPr>
            <p:cNvPr id="5" name="Freeform: Shape 4">
              <a:extLst>
                <a:ext uri="{FF2B5EF4-FFF2-40B4-BE49-F238E27FC236}">
                  <a16:creationId xmlns:a16="http://schemas.microsoft.com/office/drawing/2014/main" id="{8F230BC5-B028-4266-A395-BFB56DFDC484}"/>
                </a:ext>
              </a:extLst>
            </p:cNvPr>
            <p:cNvSpPr/>
            <p:nvPr/>
          </p:nvSpPr>
          <p:spPr>
            <a:xfrm>
              <a:off x="-18799" y="3968979"/>
              <a:ext cx="1766118" cy="1156235"/>
            </a:xfrm>
            <a:custGeom>
              <a:avLst/>
              <a:gdLst>
                <a:gd name="connsiteX0" fmla="*/ 1735624 w 1766117"/>
                <a:gd name="connsiteY0" fmla="*/ 98509 h 1156235"/>
                <a:gd name="connsiteX1" fmla="*/ 1437036 w 1766117"/>
                <a:gd name="connsiteY1" fmla="*/ 51497 h 1156235"/>
                <a:gd name="connsiteX2" fmla="*/ 12706 w 1766117"/>
                <a:gd name="connsiteY2" fmla="*/ 754133 h 1156235"/>
                <a:gd name="connsiteX3" fmla="*/ 12706 w 1766117"/>
                <a:gd name="connsiteY3" fmla="*/ 1149286 h 1156235"/>
                <a:gd name="connsiteX4" fmla="*/ 1594589 w 1766117"/>
                <a:gd name="connsiteY4" fmla="*/ 369144 h 1156235"/>
                <a:gd name="connsiteX5" fmla="*/ 1739436 w 1766117"/>
                <a:gd name="connsiteY5" fmla="*/ 103592 h 1156235"/>
                <a:gd name="connsiteX6" fmla="*/ 1735624 w 1766117"/>
                <a:gd name="connsiteY6" fmla="*/ 98509 h 115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6117" h="1156235">
                  <a:moveTo>
                    <a:pt x="1735624" y="98509"/>
                  </a:moveTo>
                  <a:cubicBezTo>
                    <a:pt x="1735624" y="98509"/>
                    <a:pt x="1658118" y="-57773"/>
                    <a:pt x="1437036" y="51497"/>
                  </a:cubicBezTo>
                  <a:lnTo>
                    <a:pt x="12706" y="754133"/>
                  </a:lnTo>
                  <a:lnTo>
                    <a:pt x="12706" y="1149286"/>
                  </a:lnTo>
                  <a:lnTo>
                    <a:pt x="1594589" y="369144"/>
                  </a:lnTo>
                  <a:cubicBezTo>
                    <a:pt x="1594589" y="369144"/>
                    <a:pt x="1815671" y="259874"/>
                    <a:pt x="1739436" y="103592"/>
                  </a:cubicBezTo>
                  <a:lnTo>
                    <a:pt x="1735624" y="98509"/>
                  </a:lnTo>
                  <a:close/>
                </a:path>
              </a:pathLst>
            </a:custGeom>
            <a:solidFill>
              <a:schemeClr val="accent1"/>
            </a:solidFill>
            <a:ln w="12700" cap="flat">
              <a:noFill/>
              <a:prstDash val="solid"/>
              <a:miter/>
            </a:ln>
          </p:spPr>
          <p:txBody>
            <a:bodyPr rtlCol="0" anchor="ctr"/>
            <a:lstStyle/>
            <a:p>
              <a:endParaRPr lang="ru-RU" sz="1013"/>
            </a:p>
          </p:txBody>
        </p:sp>
        <p:sp>
          <p:nvSpPr>
            <p:cNvPr id="9" name="Freeform: Shape 8">
              <a:extLst>
                <a:ext uri="{FF2B5EF4-FFF2-40B4-BE49-F238E27FC236}">
                  <a16:creationId xmlns:a16="http://schemas.microsoft.com/office/drawing/2014/main" id="{5A52C234-DC7D-488B-8975-61485991A4A8}"/>
                </a:ext>
              </a:extLst>
            </p:cNvPr>
            <p:cNvSpPr/>
            <p:nvPr/>
          </p:nvSpPr>
          <p:spPr>
            <a:xfrm>
              <a:off x="-18799" y="3949755"/>
              <a:ext cx="1778824" cy="1194353"/>
            </a:xfrm>
            <a:custGeom>
              <a:avLst/>
              <a:gdLst>
                <a:gd name="connsiteX0" fmla="*/ 1753412 w 1778823"/>
                <a:gd name="connsiteY0" fmla="*/ 108839 h 1194352"/>
                <a:gd name="connsiteX1" fmla="*/ 1429412 w 1778823"/>
                <a:gd name="connsiteY1" fmla="*/ 52933 h 1194352"/>
                <a:gd name="connsiteX2" fmla="*/ 12706 w 1778823"/>
                <a:gd name="connsiteY2" fmla="*/ 751757 h 1194352"/>
                <a:gd name="connsiteX3" fmla="*/ 12706 w 1778823"/>
                <a:gd name="connsiteY3" fmla="*/ 793686 h 1194352"/>
                <a:gd name="connsiteX4" fmla="*/ 1445930 w 1778823"/>
                <a:gd name="connsiteY4" fmla="*/ 87239 h 1194352"/>
                <a:gd name="connsiteX5" fmla="*/ 1719106 w 1778823"/>
                <a:gd name="connsiteY5" fmla="*/ 125357 h 1194352"/>
                <a:gd name="connsiteX6" fmla="*/ 1721647 w 1778823"/>
                <a:gd name="connsiteY6" fmla="*/ 131710 h 1194352"/>
                <a:gd name="connsiteX7" fmla="*/ 1585694 w 1778823"/>
                <a:gd name="connsiteY7" fmla="*/ 371851 h 1194352"/>
                <a:gd name="connsiteX8" fmla="*/ 12706 w 1778823"/>
                <a:gd name="connsiteY8" fmla="*/ 1146910 h 1194352"/>
                <a:gd name="connsiteX9" fmla="*/ 12706 w 1778823"/>
                <a:gd name="connsiteY9" fmla="*/ 1188839 h 1194352"/>
                <a:gd name="connsiteX10" fmla="*/ 1603483 w 1778823"/>
                <a:gd name="connsiteY10" fmla="*/ 404886 h 1194352"/>
                <a:gd name="connsiteX11" fmla="*/ 1755953 w 1778823"/>
                <a:gd name="connsiteY11" fmla="*/ 113921 h 1194352"/>
                <a:gd name="connsiteX12" fmla="*/ 1753412 w 1778823"/>
                <a:gd name="connsiteY12" fmla="*/ 108839 h 1194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8823" h="1194352">
                  <a:moveTo>
                    <a:pt x="1753412" y="108839"/>
                  </a:moveTo>
                  <a:cubicBezTo>
                    <a:pt x="1752141" y="107569"/>
                    <a:pt x="1665742" y="-62690"/>
                    <a:pt x="1429412" y="52933"/>
                  </a:cubicBezTo>
                  <a:lnTo>
                    <a:pt x="12706" y="751757"/>
                  </a:lnTo>
                  <a:lnTo>
                    <a:pt x="12706" y="793686"/>
                  </a:lnTo>
                  <a:lnTo>
                    <a:pt x="1445930" y="87239"/>
                  </a:lnTo>
                  <a:cubicBezTo>
                    <a:pt x="1646683" y="-11867"/>
                    <a:pt x="1715294" y="120274"/>
                    <a:pt x="1719106" y="125357"/>
                  </a:cubicBezTo>
                  <a:lnTo>
                    <a:pt x="1721647" y="131710"/>
                  </a:lnTo>
                  <a:cubicBezTo>
                    <a:pt x="1788989" y="268933"/>
                    <a:pt x="1594589" y="366769"/>
                    <a:pt x="1585694" y="371851"/>
                  </a:cubicBezTo>
                  <a:lnTo>
                    <a:pt x="12706" y="1146910"/>
                  </a:lnTo>
                  <a:lnTo>
                    <a:pt x="12706" y="1188839"/>
                  </a:lnTo>
                  <a:lnTo>
                    <a:pt x="1603483" y="404886"/>
                  </a:lnTo>
                  <a:cubicBezTo>
                    <a:pt x="1686071" y="364228"/>
                    <a:pt x="1824565" y="251145"/>
                    <a:pt x="1755953" y="113921"/>
                  </a:cubicBezTo>
                  <a:lnTo>
                    <a:pt x="1753412" y="108839"/>
                  </a:lnTo>
                  <a:close/>
                </a:path>
              </a:pathLst>
            </a:custGeom>
            <a:solidFill>
              <a:schemeClr val="bg1"/>
            </a:solidFill>
            <a:ln w="12700" cap="flat">
              <a:noFill/>
              <a:prstDash val="solid"/>
              <a:miter/>
            </a:ln>
          </p:spPr>
          <p:txBody>
            <a:bodyPr rtlCol="0" anchor="ctr"/>
            <a:lstStyle/>
            <a:p>
              <a:endParaRPr lang="ru-RU" sz="1013"/>
            </a:p>
          </p:txBody>
        </p:sp>
      </p:grpSp>
    </p:spTree>
    <p:extLst>
      <p:ext uri="{BB962C8B-B14F-4D97-AF65-F5344CB8AC3E}">
        <p14:creationId xmlns:p14="http://schemas.microsoft.com/office/powerpoint/2010/main" val="2473244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DB6A3A-74E6-4FE2-8AD2-CEB070447182}"/>
              </a:ext>
            </a:extLst>
          </p:cNvPr>
          <p:cNvSpPr>
            <a:spLocks noGrp="1"/>
          </p:cNvSpPr>
          <p:nvPr>
            <p:ph type="title"/>
          </p:nvPr>
        </p:nvSpPr>
        <p:spPr>
          <a:xfrm>
            <a:off x="628651" y="273844"/>
            <a:ext cx="7886700" cy="994172"/>
          </a:xfrm>
          <a:prstGeom prst="rect">
            <a:avLst/>
          </a:prstGeom>
        </p:spPr>
        <p:txBody>
          <a:bodyPr vert="horz" lIns="91440" tIns="45720" rIns="91440" bIns="45720" rtlCol="0" anchor="ctr">
            <a:normAutofit/>
          </a:bodyPr>
          <a:lstStyle/>
          <a:p>
            <a:r>
              <a:rPr lang="en-US"/>
              <a:t>Click to edit Master title style</a:t>
            </a:r>
            <a:endParaRPr lang="ru-RU" dirty="0"/>
          </a:p>
        </p:txBody>
      </p:sp>
      <p:sp>
        <p:nvSpPr>
          <p:cNvPr id="3" name="Text Placeholder 2">
            <a:extLst>
              <a:ext uri="{FF2B5EF4-FFF2-40B4-BE49-F238E27FC236}">
                <a16:creationId xmlns:a16="http://schemas.microsoft.com/office/drawing/2014/main" id="{2C0128AA-FDF4-4DD5-A009-3C58D24570F2}"/>
              </a:ext>
            </a:extLst>
          </p:cNvPr>
          <p:cNvSpPr>
            <a:spLocks noGrp="1"/>
          </p:cNvSpPr>
          <p:nvPr>
            <p:ph type="body" idx="1"/>
          </p:nvPr>
        </p:nvSpPr>
        <p:spPr>
          <a:xfrm>
            <a:off x="628651"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dirty="0"/>
          </a:p>
        </p:txBody>
      </p:sp>
      <p:sp>
        <p:nvSpPr>
          <p:cNvPr id="4" name="Date Placeholder 3">
            <a:extLst>
              <a:ext uri="{FF2B5EF4-FFF2-40B4-BE49-F238E27FC236}">
                <a16:creationId xmlns:a16="http://schemas.microsoft.com/office/drawing/2014/main" id="{BB1C2DC0-7E13-4A66-9F9B-371BA9C6E4F1}"/>
              </a:ext>
            </a:extLst>
          </p:cNvPr>
          <p:cNvSpPr>
            <a:spLocks noGrp="1"/>
          </p:cNvSpPr>
          <p:nvPr>
            <p:ph type="dt" sz="half" idx="2"/>
          </p:nvPr>
        </p:nvSpPr>
        <p:spPr>
          <a:xfrm>
            <a:off x="3543300" y="4362615"/>
            <a:ext cx="2057400" cy="273844"/>
          </a:xfrm>
          <a:prstGeom prst="rect">
            <a:avLst/>
          </a:prstGeom>
        </p:spPr>
        <p:txBody>
          <a:bodyPr vert="horz" lIns="91440" tIns="45720" rIns="91440" bIns="45720" rtlCol="0" anchor="ctr"/>
          <a:lstStyle>
            <a:lvl1pPr algn="ctr">
              <a:defRPr sz="751">
                <a:solidFill>
                  <a:schemeClr val="tx1">
                    <a:tint val="75000"/>
                  </a:schemeClr>
                </a:solidFill>
              </a:defRPr>
            </a:lvl1pPr>
          </a:lstStyle>
          <a:p>
            <a:r>
              <a:rPr lang="en-US"/>
              <a:t>MM.DD.20XX</a:t>
            </a:r>
            <a:endParaRPr lang="ru-RU" dirty="0"/>
          </a:p>
        </p:txBody>
      </p:sp>
      <p:sp>
        <p:nvSpPr>
          <p:cNvPr id="6" name="Slide Number Placeholder 5">
            <a:extLst>
              <a:ext uri="{FF2B5EF4-FFF2-40B4-BE49-F238E27FC236}">
                <a16:creationId xmlns:a16="http://schemas.microsoft.com/office/drawing/2014/main" id="{9475097E-EB08-4475-9112-275B8402794C}"/>
              </a:ext>
            </a:extLst>
          </p:cNvPr>
          <p:cNvSpPr>
            <a:spLocks noGrp="1"/>
          </p:cNvSpPr>
          <p:nvPr>
            <p:ph type="sldNum" sz="quarter" idx="4"/>
          </p:nvPr>
        </p:nvSpPr>
        <p:spPr>
          <a:xfrm>
            <a:off x="8103271" y="4362615"/>
            <a:ext cx="412083" cy="273844"/>
          </a:xfrm>
          <a:prstGeom prst="rect">
            <a:avLst/>
          </a:prstGeom>
        </p:spPr>
        <p:txBody>
          <a:bodyPr vert="horz" lIns="91440" tIns="45720" rIns="91440" bIns="45720" rtlCol="0" anchor="ctr"/>
          <a:lstStyle>
            <a:lvl1pPr algn="ctr">
              <a:defRPr sz="751">
                <a:solidFill>
                  <a:schemeClr val="bg1"/>
                </a:solidFill>
              </a:defRPr>
            </a:lvl1pPr>
          </a:lstStyle>
          <a:p>
            <a:fld id="{D495E168-DA5E-4888-8D8A-92B118324C14}" type="slidenum">
              <a:rPr lang="ru-RU" smtClean="0"/>
              <a:pPr/>
              <a:t>‹#›</a:t>
            </a:fld>
            <a:endParaRPr lang="ru-RU" dirty="0"/>
          </a:p>
        </p:txBody>
      </p:sp>
      <p:sp>
        <p:nvSpPr>
          <p:cNvPr id="11" name="Footer Placeholder 4">
            <a:extLst>
              <a:ext uri="{FF2B5EF4-FFF2-40B4-BE49-F238E27FC236}">
                <a16:creationId xmlns:a16="http://schemas.microsoft.com/office/drawing/2014/main" id="{1F296578-6D40-435B-861E-0904DDC10B7C}"/>
              </a:ext>
            </a:extLst>
          </p:cNvPr>
          <p:cNvSpPr>
            <a:spLocks noGrp="1"/>
          </p:cNvSpPr>
          <p:nvPr>
            <p:ph type="ftr" sz="quarter" idx="3"/>
          </p:nvPr>
        </p:nvSpPr>
        <p:spPr>
          <a:xfrm>
            <a:off x="609219" y="4362615"/>
            <a:ext cx="2549072" cy="273844"/>
          </a:xfrm>
          <a:prstGeom prst="rect">
            <a:avLst/>
          </a:prstGeom>
        </p:spPr>
        <p:txBody>
          <a:bodyPr vert="horz" lIns="91440" tIns="45720" rIns="91440" bIns="45720" rtlCol="0" anchor="ctr"/>
          <a:lstStyle>
            <a:lvl1pPr algn="l">
              <a:defRPr sz="751">
                <a:solidFill>
                  <a:schemeClr val="accent1"/>
                </a:solidFill>
              </a:defRPr>
            </a:lvl1pPr>
          </a:lstStyle>
          <a:p>
            <a:r>
              <a:rPr lang="en-US"/>
              <a:t>JTI POLINEMA</a:t>
            </a:r>
            <a:endParaRPr lang="ru-RU" dirty="0"/>
          </a:p>
        </p:txBody>
      </p:sp>
    </p:spTree>
    <p:extLst>
      <p:ext uri="{BB962C8B-B14F-4D97-AF65-F5344CB8AC3E}">
        <p14:creationId xmlns:p14="http://schemas.microsoft.com/office/powerpoint/2010/main" val="3223999130"/>
      </p:ext>
    </p:extLst>
  </p:cSld>
  <p:clrMap bg1="lt1" tx1="dk1" bg2="lt2" tx2="dk2" accent1="accent1" accent2="accent2" accent3="accent3" accent4="accent4" accent5="accent5" accent6="accent6" hlink="hlink" folHlink="folHlink"/>
  <p:sldLayoutIdLst>
    <p:sldLayoutId id="2147483653" r:id="rId1"/>
    <p:sldLayoutId id="2147483649" r:id="rId2"/>
    <p:sldLayoutId id="2147483650" r:id="rId3"/>
    <p:sldLayoutId id="2147483660" r:id="rId4"/>
    <p:sldLayoutId id="2147483651" r:id="rId5"/>
    <p:sldLayoutId id="2147483661" r:id="rId6"/>
    <p:sldLayoutId id="2147483662" r:id="rId7"/>
    <p:sldLayoutId id="2147483652" r:id="rId8"/>
    <p:sldLayoutId id="2147483663" r:id="rId9"/>
    <p:sldLayoutId id="2147483665" r:id="rId10"/>
    <p:sldLayoutId id="2147483667" r:id="rId11"/>
    <p:sldLayoutId id="2147483668" r:id="rId12"/>
    <p:sldLayoutId id="2147483669" r:id="rId13"/>
    <p:sldLayoutId id="2147483670" r:id="rId14"/>
    <p:sldLayoutId id="2147483671" r:id="rId15"/>
    <p:sldLayoutId id="2147483673" r:id="rId16"/>
    <p:sldLayoutId id="2147483674" r:id="rId17"/>
    <p:sldLayoutId id="2147483664" r:id="rId18"/>
    <p:sldLayoutId id="2147483672" r:id="rId19"/>
    <p:sldLayoutId id="2147483675" r:id="rId20"/>
    <p:sldLayoutId id="2147483676" r:id="rId21"/>
    <p:sldLayoutId id="2147483677" r:id="rId22"/>
  </p:sldLayoutIdLst>
  <p:hf hdr="0" dt="0"/>
  <p:txStyles>
    <p:titleStyle>
      <a:lvl1pPr algn="l" defTabSz="685766" rtl="0" eaLnBrk="1" latinLnBrk="0" hangingPunct="1">
        <a:lnSpc>
          <a:spcPct val="90000"/>
        </a:lnSpc>
        <a:spcBef>
          <a:spcPct val="0"/>
        </a:spcBef>
        <a:buNone/>
        <a:defRPr sz="3000" b="1" kern="1200">
          <a:gradFill>
            <a:gsLst>
              <a:gs pos="0">
                <a:schemeClr val="accent1"/>
              </a:gs>
              <a:gs pos="100000">
                <a:schemeClr val="accent3"/>
              </a:gs>
            </a:gsLst>
            <a:lin ang="0" scaled="1"/>
          </a:gradFill>
          <a:latin typeface="+mj-lt"/>
          <a:ea typeface="+mj-ea"/>
          <a:cs typeface="+mj-cs"/>
        </a:defRPr>
      </a:lvl1pPr>
    </p:titleStyle>
    <p:bodyStyle>
      <a:lvl1pPr marL="171442" indent="-171442" algn="l" defTabSz="685766" rtl="0" eaLnBrk="1" latinLnBrk="0" hangingPunct="1">
        <a:lnSpc>
          <a:spcPct val="90000"/>
        </a:lnSpc>
        <a:spcBef>
          <a:spcPts val="751"/>
        </a:spcBef>
        <a:buFont typeface="Arial" panose="020B0604020202020204" pitchFamily="34" charset="0"/>
        <a:buChar char="•"/>
        <a:defRPr sz="2100" kern="1200">
          <a:solidFill>
            <a:schemeClr val="accent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800" kern="1200">
          <a:solidFill>
            <a:schemeClr val="accent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500" kern="1200">
          <a:solidFill>
            <a:schemeClr val="accent1"/>
          </a:solidFill>
          <a:latin typeface="+mn-lt"/>
          <a:ea typeface="+mn-ea"/>
          <a:cs typeface="+mn-cs"/>
        </a:defRPr>
      </a:lvl3pPr>
      <a:lvl4pPr marL="1200091" indent="-171442" algn="l" defTabSz="685766" rtl="0" eaLnBrk="1" latinLnBrk="0" hangingPunct="1">
        <a:lnSpc>
          <a:spcPct val="90000"/>
        </a:lnSpc>
        <a:spcBef>
          <a:spcPts val="375"/>
        </a:spcBef>
        <a:buFont typeface="Arial" panose="020B0604020202020204" pitchFamily="34" charset="0"/>
        <a:buChar char="•"/>
        <a:defRPr sz="1351" kern="1200">
          <a:solidFill>
            <a:schemeClr val="accent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351" kern="1200">
          <a:solidFill>
            <a:schemeClr val="accent1"/>
          </a:solidFill>
          <a:latin typeface="+mn-lt"/>
          <a:ea typeface="+mn-ea"/>
          <a:cs typeface="+mn-cs"/>
        </a:defRPr>
      </a:lvl5pPr>
      <a:lvl6pPr marL="1885857" indent="-171442" algn="l" defTabSz="685766"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9pPr>
    </p:bodyStyle>
    <p:otherStyle>
      <a:defPPr>
        <a:defRPr lang="ru-RU"/>
      </a:defPPr>
      <a:lvl1pPr marL="0" algn="l" defTabSz="685766" rtl="0" eaLnBrk="1" latinLnBrk="0" hangingPunct="1">
        <a:defRPr sz="1351" kern="1200">
          <a:solidFill>
            <a:schemeClr val="tx1"/>
          </a:solidFill>
          <a:latin typeface="+mn-lt"/>
          <a:ea typeface="+mn-ea"/>
          <a:cs typeface="+mn-cs"/>
        </a:defRPr>
      </a:lvl1pPr>
      <a:lvl2pPr marL="342883" algn="l" defTabSz="685766" rtl="0" eaLnBrk="1" latinLnBrk="0" hangingPunct="1">
        <a:defRPr sz="1351" kern="1200">
          <a:solidFill>
            <a:schemeClr val="tx1"/>
          </a:solidFill>
          <a:latin typeface="+mn-lt"/>
          <a:ea typeface="+mn-ea"/>
          <a:cs typeface="+mn-cs"/>
        </a:defRPr>
      </a:lvl2pPr>
      <a:lvl3pPr marL="685766" algn="l" defTabSz="685766" rtl="0" eaLnBrk="1" latinLnBrk="0" hangingPunct="1">
        <a:defRPr sz="1351" kern="1200">
          <a:solidFill>
            <a:schemeClr val="tx1"/>
          </a:solidFill>
          <a:latin typeface="+mn-lt"/>
          <a:ea typeface="+mn-ea"/>
          <a:cs typeface="+mn-cs"/>
        </a:defRPr>
      </a:lvl3pPr>
      <a:lvl4pPr marL="1028648" algn="l" defTabSz="685766" rtl="0" eaLnBrk="1" latinLnBrk="0" hangingPunct="1">
        <a:defRPr sz="1351" kern="1200">
          <a:solidFill>
            <a:schemeClr val="tx1"/>
          </a:solidFill>
          <a:latin typeface="+mn-lt"/>
          <a:ea typeface="+mn-ea"/>
          <a:cs typeface="+mn-cs"/>
        </a:defRPr>
      </a:lvl4pPr>
      <a:lvl5pPr marL="1371532" algn="l" defTabSz="685766" rtl="0" eaLnBrk="1" latinLnBrk="0" hangingPunct="1">
        <a:defRPr sz="1351" kern="1200">
          <a:solidFill>
            <a:schemeClr val="tx1"/>
          </a:solidFill>
          <a:latin typeface="+mn-lt"/>
          <a:ea typeface="+mn-ea"/>
          <a:cs typeface="+mn-cs"/>
        </a:defRPr>
      </a:lvl5pPr>
      <a:lvl6pPr marL="1714415" algn="l" defTabSz="685766" rtl="0" eaLnBrk="1" latinLnBrk="0" hangingPunct="1">
        <a:defRPr sz="1351" kern="1200">
          <a:solidFill>
            <a:schemeClr val="tx1"/>
          </a:solidFill>
          <a:latin typeface="+mn-lt"/>
          <a:ea typeface="+mn-ea"/>
          <a:cs typeface="+mn-cs"/>
        </a:defRPr>
      </a:lvl6pPr>
      <a:lvl7pPr marL="2057297" algn="l" defTabSz="685766" rtl="0" eaLnBrk="1" latinLnBrk="0" hangingPunct="1">
        <a:defRPr sz="1351" kern="1200">
          <a:solidFill>
            <a:schemeClr val="tx1"/>
          </a:solidFill>
          <a:latin typeface="+mn-lt"/>
          <a:ea typeface="+mn-ea"/>
          <a:cs typeface="+mn-cs"/>
        </a:defRPr>
      </a:lvl7pPr>
      <a:lvl8pPr marL="2400180" algn="l" defTabSz="685766" rtl="0" eaLnBrk="1" latinLnBrk="0" hangingPunct="1">
        <a:defRPr sz="1351" kern="1200">
          <a:solidFill>
            <a:schemeClr val="tx1"/>
          </a:solidFill>
          <a:latin typeface="+mn-lt"/>
          <a:ea typeface="+mn-ea"/>
          <a:cs typeface="+mn-cs"/>
        </a:defRPr>
      </a:lvl8pPr>
      <a:lvl9pPr marL="2743063" algn="l" defTabSz="685766" rtl="0" eaLnBrk="1" latinLnBrk="0" hangingPunct="1">
        <a:defRPr sz="1351"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29" userDrawn="1">
          <p15:clr>
            <a:srgbClr val="F26B43"/>
          </p15:clr>
        </p15:guide>
        <p15:guide id="2" pos="431" userDrawn="1">
          <p15:clr>
            <a:srgbClr val="F26B43"/>
          </p15:clr>
        </p15:guide>
        <p15:guide id="3" pos="5331" userDrawn="1">
          <p15:clr>
            <a:srgbClr val="F26B43"/>
          </p15:clr>
        </p15:guide>
        <p15:guide id="4" orient="horz" pos="2811" userDrawn="1">
          <p15:clr>
            <a:srgbClr val="F26B43"/>
          </p15:clr>
        </p15:guide>
        <p15:guide id="5" pos="3305" userDrawn="1">
          <p15:clr>
            <a:srgbClr val="F26B43"/>
          </p15:clr>
        </p15:guide>
        <p15:guide id="6" pos="2455" userDrawn="1">
          <p15:clr>
            <a:srgbClr val="F26B43"/>
          </p15:clr>
        </p15:guide>
        <p15:guide id="7" pos="2880" userDrawn="1">
          <p15:clr>
            <a:srgbClr val="F26B43"/>
          </p15:clr>
        </p15:guide>
        <p15:guide id="8" orient="horz" pos="162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pxhere.com/en/photo/829803" TargetMode="External"/><Relationship Id="rId2" Type="http://schemas.openxmlformats.org/officeDocument/2006/relationships/image" Target="../media/image4.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13.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9.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1.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13.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1.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C9CC-E38A-467A-8F1C-459375F5EDFF}"/>
              </a:ext>
            </a:extLst>
          </p:cNvPr>
          <p:cNvSpPr>
            <a:spLocks noGrp="1"/>
          </p:cNvSpPr>
          <p:nvPr>
            <p:ph type="title"/>
          </p:nvPr>
        </p:nvSpPr>
        <p:spPr/>
        <p:txBody>
          <a:bodyPr/>
          <a:lstStyle/>
          <a:p>
            <a:r>
              <a:rPr lang="en-US" sz="4051" dirty="0"/>
              <a:t>DESAIN ANTARMUKA</a:t>
            </a:r>
            <a:endParaRPr lang="ru-RU" sz="4051" dirty="0"/>
          </a:p>
        </p:txBody>
      </p:sp>
      <p:sp>
        <p:nvSpPr>
          <p:cNvPr id="6" name="Text Placeholder 5">
            <a:extLst>
              <a:ext uri="{FF2B5EF4-FFF2-40B4-BE49-F238E27FC236}">
                <a16:creationId xmlns:a16="http://schemas.microsoft.com/office/drawing/2014/main" id="{CDD6760C-D868-43F4-99FB-1B78C91F8FE1}"/>
              </a:ext>
            </a:extLst>
          </p:cNvPr>
          <p:cNvSpPr>
            <a:spLocks noGrp="1"/>
          </p:cNvSpPr>
          <p:nvPr>
            <p:ph type="body" sz="quarter" idx="13"/>
          </p:nvPr>
        </p:nvSpPr>
        <p:spPr>
          <a:xfrm>
            <a:off x="589695" y="2569024"/>
            <a:ext cx="3275648" cy="712372"/>
          </a:xfrm>
        </p:spPr>
        <p:txBody>
          <a:bodyPr/>
          <a:lstStyle/>
          <a:p>
            <a:r>
              <a:rPr lang="en-US" dirty="0"/>
              <a:t>ASPEK ERGONOMIS</a:t>
            </a:r>
            <a:endParaRPr lang="ru-RU" dirty="0"/>
          </a:p>
        </p:txBody>
      </p:sp>
      <p:sp>
        <p:nvSpPr>
          <p:cNvPr id="3" name="Text Placeholder 2">
            <a:extLst>
              <a:ext uri="{FF2B5EF4-FFF2-40B4-BE49-F238E27FC236}">
                <a16:creationId xmlns:a16="http://schemas.microsoft.com/office/drawing/2014/main" id="{5ECCBAE3-CEA3-4EE0-83F6-41CFC54D2B4A}"/>
              </a:ext>
            </a:extLst>
          </p:cNvPr>
          <p:cNvSpPr>
            <a:spLocks noGrp="1"/>
          </p:cNvSpPr>
          <p:nvPr>
            <p:ph type="body" sz="quarter" idx="20"/>
          </p:nvPr>
        </p:nvSpPr>
        <p:spPr/>
        <p:txBody>
          <a:bodyPr/>
          <a:lstStyle/>
          <a:p>
            <a:r>
              <a:rPr lang="en-US" dirty="0" err="1"/>
              <a:t>Pertemuan</a:t>
            </a:r>
            <a:r>
              <a:rPr lang="en-US" dirty="0"/>
              <a:t> </a:t>
            </a:r>
            <a:r>
              <a:rPr lang="en-US" dirty="0" err="1"/>
              <a:t>Minggu</a:t>
            </a:r>
            <a:r>
              <a:rPr lang="en-US" dirty="0"/>
              <a:t> 11</a:t>
            </a:r>
          </a:p>
        </p:txBody>
      </p:sp>
      <p:pic>
        <p:nvPicPr>
          <p:cNvPr id="12" name="Picture Placeholder 11">
            <a:extLst>
              <a:ext uri="{FF2B5EF4-FFF2-40B4-BE49-F238E27FC236}">
                <a16:creationId xmlns:a16="http://schemas.microsoft.com/office/drawing/2014/main" id="{A93ACF4C-E9B0-426E-B719-A441974AD9CE}"/>
              </a:ext>
            </a:extLst>
          </p:cNvPr>
          <p:cNvPicPr>
            <a:picLocks noGrp="1" noChangeAspect="1"/>
          </p:cNvPicPr>
          <p:nvPr>
            <p:ph type="pic" sz="quarter" idx="21"/>
          </p:nvPr>
        </p:nvPicPr>
        <p:blipFill>
          <a:blip r:embed="rId2">
            <a:extLst>
              <a:ext uri="{837473B0-CC2E-450A-ABE3-18F120FF3D39}">
                <a1611:picAttrSrcUrl xmlns:a1611="http://schemas.microsoft.com/office/drawing/2016/11/main" r:id="rId3"/>
              </a:ext>
            </a:extLst>
          </a:blip>
          <a:srcRect l="7499" r="7499"/>
          <a:stretch/>
        </p:blipFill>
        <p:spPr>
          <a:xfrm>
            <a:off x="3461220" y="1"/>
            <a:ext cx="5689443" cy="4462180"/>
          </a:xfrm>
        </p:spPr>
      </p:pic>
      <p:sp>
        <p:nvSpPr>
          <p:cNvPr id="7" name="Text Placeholder 2">
            <a:extLst>
              <a:ext uri="{FF2B5EF4-FFF2-40B4-BE49-F238E27FC236}">
                <a16:creationId xmlns:a16="http://schemas.microsoft.com/office/drawing/2014/main" id="{B7FE2582-C8B5-4141-AB43-6A7A32200F67}"/>
              </a:ext>
            </a:extLst>
          </p:cNvPr>
          <p:cNvSpPr txBox="1">
            <a:spLocks/>
          </p:cNvSpPr>
          <p:nvPr/>
        </p:nvSpPr>
        <p:spPr>
          <a:xfrm>
            <a:off x="589696" y="4178683"/>
            <a:ext cx="6969687" cy="712372"/>
          </a:xfrm>
          <a:prstGeom prst="rect">
            <a:avLst/>
          </a:prstGeom>
        </p:spPr>
        <p:txBody>
          <a:bodyPr vert="horz" lIns="68580" tIns="34291" rIns="68580" bIns="34291" rtlCol="0">
            <a:noAutofit/>
          </a:bodyPr>
          <a:lstStyle>
            <a:lvl1pPr marL="0" indent="0" algn="l" defTabSz="914400" rtl="0" eaLnBrk="1" latinLnBrk="0" hangingPunct="1">
              <a:lnSpc>
                <a:spcPct val="90000"/>
              </a:lnSpc>
              <a:spcBef>
                <a:spcPts val="1000"/>
              </a:spcBef>
              <a:buFont typeface="Arial" panose="020B0604020202020204" pitchFamily="34" charset="0"/>
              <a:buNone/>
              <a:defRPr sz="2800" b="0" i="0" kern="1200">
                <a:solidFill>
                  <a:schemeClr val="accent3"/>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b="1" i="1" kern="1200">
                <a:solidFill>
                  <a:schemeClr val="accent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i="1" kern="1200">
                <a:solidFill>
                  <a:schemeClr val="accent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b="1" i="1" kern="1200">
                <a:solidFill>
                  <a:schemeClr val="accent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b="1" i="1"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sz="1051" i="1" dirty="0">
                <a:solidFill>
                  <a:schemeClr val="tx1"/>
                </a:solidFill>
              </a:rPr>
              <a:t>TEAM TEACHING </a:t>
            </a:r>
          </a:p>
          <a:p>
            <a:pPr>
              <a:lnSpc>
                <a:spcPct val="100000"/>
              </a:lnSpc>
              <a:spcBef>
                <a:spcPts val="0"/>
              </a:spcBef>
            </a:pPr>
            <a:r>
              <a:rPr lang="en-US" sz="1051" i="1" dirty="0">
                <a:solidFill>
                  <a:schemeClr val="tx1"/>
                </a:solidFill>
              </a:rPr>
              <a:t>JURUSAN TEKNOLOGI INFORMASI POLINEMA</a:t>
            </a:r>
            <a:endParaRPr lang="ru-RU" sz="1051" i="1" dirty="0">
              <a:solidFill>
                <a:schemeClr val="tx1"/>
              </a:solidFill>
            </a:endParaRPr>
          </a:p>
        </p:txBody>
      </p:sp>
      <p:pic>
        <p:nvPicPr>
          <p:cNvPr id="5" name="Picture 4" descr="Logo&#10;&#10;Description automatically generated">
            <a:extLst>
              <a:ext uri="{FF2B5EF4-FFF2-40B4-BE49-F238E27FC236}">
                <a16:creationId xmlns:a16="http://schemas.microsoft.com/office/drawing/2014/main" id="{138708C1-7E80-4319-88FB-F8D00ABF1D24}"/>
              </a:ext>
            </a:extLst>
          </p:cNvPr>
          <p:cNvPicPr>
            <a:picLocks noChangeAspect="1"/>
          </p:cNvPicPr>
          <p:nvPr/>
        </p:nvPicPr>
        <p:blipFill>
          <a:blip r:embed="rId4"/>
          <a:stretch>
            <a:fillRect/>
          </a:stretch>
        </p:blipFill>
        <p:spPr>
          <a:xfrm>
            <a:off x="1361392" y="3219913"/>
            <a:ext cx="664064" cy="664064"/>
          </a:xfrm>
          <a:prstGeom prst="rect">
            <a:avLst/>
          </a:prstGeom>
        </p:spPr>
      </p:pic>
    </p:spTree>
    <p:extLst>
      <p:ext uri="{BB962C8B-B14F-4D97-AF65-F5344CB8AC3E}">
        <p14:creationId xmlns:p14="http://schemas.microsoft.com/office/powerpoint/2010/main" val="16500126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4B49A6FC-F6DE-46DD-95AF-37776DF0F5BE}"/>
              </a:ext>
            </a:extLst>
          </p:cNvPr>
          <p:cNvSpPr>
            <a:spLocks noGrp="1" noChangeArrowheads="1"/>
          </p:cNvSpPr>
          <p:nvPr>
            <p:ph type="title"/>
          </p:nvPr>
        </p:nvSpPr>
        <p:spPr/>
        <p:txBody>
          <a:bodyPr/>
          <a:lstStyle/>
          <a:p>
            <a:pPr eaLnBrk="1" hangingPunct="1"/>
            <a:r>
              <a:rPr lang="en-US" altLang="en-US"/>
              <a:t>Predictive Evaluation</a:t>
            </a:r>
          </a:p>
        </p:txBody>
      </p:sp>
      <p:sp>
        <p:nvSpPr>
          <p:cNvPr id="11267" name="Rectangle 3">
            <a:extLst>
              <a:ext uri="{FF2B5EF4-FFF2-40B4-BE49-F238E27FC236}">
                <a16:creationId xmlns:a16="http://schemas.microsoft.com/office/drawing/2014/main" id="{2A2C9241-92C3-42B8-B530-774D5796C6BA}"/>
              </a:ext>
            </a:extLst>
          </p:cNvPr>
          <p:cNvSpPr>
            <a:spLocks noGrp="1" noChangeArrowheads="1"/>
          </p:cNvSpPr>
          <p:nvPr>
            <p:ph type="body" idx="1"/>
          </p:nvPr>
        </p:nvSpPr>
        <p:spPr/>
        <p:txBody>
          <a:bodyPr/>
          <a:lstStyle/>
          <a:p>
            <a:pPr eaLnBrk="1" hangingPunct="1"/>
            <a:r>
              <a:rPr lang="en-US" altLang="en-US" sz="2100"/>
              <a:t>Didasarkan pada pengalaman seorang ahli dalam menghadapi user, dan biasanya hal ini dijadikan patokan untuk memprediksi masalah-masalah penggunaan sebuah produk</a:t>
            </a:r>
          </a:p>
          <a:p>
            <a:pPr eaLnBrk="1" hangingPunct="1"/>
            <a:r>
              <a:rPr lang="en-US" altLang="en-US" sz="2100"/>
              <a:t>Keuntungan evaluasi ini:</a:t>
            </a:r>
          </a:p>
          <a:p>
            <a:pPr lvl="1" eaLnBrk="1" hangingPunct="1"/>
            <a:r>
              <a:rPr lang="en-US" altLang="en-US" sz="1800"/>
              <a:t>User yang diinginkan tidak perlu untuk dihadirkan</a:t>
            </a:r>
          </a:p>
          <a:p>
            <a:pPr lvl="1" eaLnBrk="1" hangingPunct="1"/>
            <a:r>
              <a:rPr lang="en-US" altLang="en-US" sz="1800"/>
              <a:t>Proses pembuatannya relatif cepat, murah, dan cukup disukai oleh perusahaan</a:t>
            </a:r>
          </a:p>
          <a:p>
            <a:pPr eaLnBrk="1" hangingPunct="1"/>
            <a:r>
              <a:rPr lang="en-US" altLang="en-US" sz="2100"/>
              <a:t>Tahun-tahun terakhir ini, evaluasi ini cukup populer</a:t>
            </a:r>
          </a:p>
        </p:txBody>
      </p:sp>
    </p:spTree>
  </p:cSld>
  <p:clrMapOvr>
    <a:masterClrMapping/>
  </p:clrMapOvr>
  <p:transition spd="slow">
    <p:blinds dir="ver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09" name="Footer Placeholder 1">
            <a:extLst>
              <a:ext uri="{FF2B5EF4-FFF2-40B4-BE49-F238E27FC236}">
                <a16:creationId xmlns:a16="http://schemas.microsoft.com/office/drawing/2014/main" id="{2301DBFC-4083-43CA-B231-279E4F38B343}"/>
              </a:ext>
            </a:extLst>
          </p:cNvPr>
          <p:cNvSpPr>
            <a:spLocks noGrp="1"/>
          </p:cNvSpPr>
          <p:nvPr>
            <p:ph type="ftr" sz="quarter" idx="11"/>
          </p:nvPr>
        </p:nvSpPr>
        <p:spPr>
          <a:xfrm>
            <a:off x="609219" y="4348328"/>
            <a:ext cx="3086100" cy="273844"/>
          </a:xfrm>
        </p:spPr>
        <p:txBody>
          <a:bodyPr/>
          <a:lstStyle/>
          <a:p>
            <a:pPr>
              <a:spcAft>
                <a:spcPts val="600"/>
              </a:spcAft>
            </a:pPr>
            <a:r>
              <a:rPr lang="en-US"/>
              <a:t>JTI POLINEMA</a:t>
            </a:r>
            <a:endParaRPr lang="ru-RU"/>
          </a:p>
        </p:txBody>
      </p:sp>
      <p:sp>
        <p:nvSpPr>
          <p:cNvPr id="12310" name="Slide Number Placeholder 2">
            <a:extLst>
              <a:ext uri="{FF2B5EF4-FFF2-40B4-BE49-F238E27FC236}">
                <a16:creationId xmlns:a16="http://schemas.microsoft.com/office/drawing/2014/main" id="{08B79388-0841-4CE0-95F3-920BBF745AB5}"/>
              </a:ext>
            </a:extLst>
          </p:cNvPr>
          <p:cNvSpPr>
            <a:spLocks noGrp="1"/>
          </p:cNvSpPr>
          <p:nvPr>
            <p:ph type="sldNum" sz="quarter" idx="12"/>
          </p:nvPr>
        </p:nvSpPr>
        <p:spPr>
          <a:xfrm>
            <a:off x="8103271" y="4362615"/>
            <a:ext cx="412083" cy="273844"/>
          </a:xfrm>
        </p:spPr>
        <p:txBody>
          <a:bodyPr/>
          <a:lstStyle/>
          <a:p>
            <a:pPr>
              <a:spcAft>
                <a:spcPts val="600"/>
              </a:spcAft>
            </a:pPr>
            <a:fld id="{D495E168-DA5E-4888-8D8A-92B118324C14}" type="slidenum">
              <a:rPr lang="ru-RU" smtClean="0"/>
              <a:pPr>
                <a:spcAft>
                  <a:spcPts val="600"/>
                </a:spcAft>
              </a:pPr>
              <a:t>11</a:t>
            </a:fld>
            <a:endParaRPr lang="ru-RU"/>
          </a:p>
        </p:txBody>
      </p:sp>
      <p:sp>
        <p:nvSpPr>
          <p:cNvPr id="12290" name="Rectangle 2">
            <a:extLst>
              <a:ext uri="{FF2B5EF4-FFF2-40B4-BE49-F238E27FC236}">
                <a16:creationId xmlns:a16="http://schemas.microsoft.com/office/drawing/2014/main" id="{0FA3E60D-DC69-40D4-8ED9-204BC7035B88}"/>
              </a:ext>
            </a:extLst>
          </p:cNvPr>
          <p:cNvSpPr>
            <a:spLocks noGrp="1" noChangeArrowheads="1"/>
          </p:cNvSpPr>
          <p:nvPr>
            <p:ph type="title"/>
          </p:nvPr>
        </p:nvSpPr>
        <p:spPr>
          <a:xfrm>
            <a:off x="628656" y="273844"/>
            <a:ext cx="6787889" cy="709124"/>
          </a:xfrm>
        </p:spPr>
        <p:txBody>
          <a:bodyPr anchor="ctr">
            <a:normAutofit/>
          </a:bodyPr>
          <a:lstStyle/>
          <a:p>
            <a:pPr eaLnBrk="1" hangingPunct="1"/>
            <a:r>
              <a:rPr lang="en-US" altLang="en-US"/>
              <a:t>Teknik-Teknik Evaluasi</a:t>
            </a:r>
          </a:p>
        </p:txBody>
      </p:sp>
      <p:graphicFrame>
        <p:nvGraphicFramePr>
          <p:cNvPr id="12311" name="Rectangle 3">
            <a:extLst>
              <a:ext uri="{FF2B5EF4-FFF2-40B4-BE49-F238E27FC236}">
                <a16:creationId xmlns:a16="http://schemas.microsoft.com/office/drawing/2014/main" id="{F8476CB2-8406-4F02-97B8-D627D057A7A3}"/>
              </a:ext>
            </a:extLst>
          </p:cNvPr>
          <p:cNvGraphicFramePr/>
          <p:nvPr>
            <p:extLst>
              <p:ext uri="{D42A27DB-BD31-4B8C-83A1-F6EECF244321}">
                <p14:modId xmlns:p14="http://schemas.microsoft.com/office/powerpoint/2010/main" val="1236528628"/>
              </p:ext>
            </p:extLst>
          </p:nvPr>
        </p:nvGraphicFramePr>
        <p:xfrm>
          <a:off x="628651" y="1369219"/>
          <a:ext cx="7886700" cy="32635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spd="slow">
    <p:blinds dir="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1E1D26AB-68B3-4F11-B243-0914869A846D}"/>
              </a:ext>
            </a:extLst>
          </p:cNvPr>
          <p:cNvSpPr>
            <a:spLocks noGrp="1" noChangeArrowheads="1"/>
          </p:cNvSpPr>
          <p:nvPr>
            <p:ph type="title"/>
          </p:nvPr>
        </p:nvSpPr>
        <p:spPr>
          <a:xfrm>
            <a:off x="457200" y="208360"/>
            <a:ext cx="8229600" cy="857250"/>
          </a:xfrm>
        </p:spPr>
        <p:txBody>
          <a:bodyPr anchor="ctr">
            <a:normAutofit/>
          </a:bodyPr>
          <a:lstStyle/>
          <a:p>
            <a:pPr eaLnBrk="1" hangingPunct="1"/>
            <a:r>
              <a:rPr lang="en-US" altLang="en-US" sz="2600"/>
              <a:t>Hubungan Antara Paradigma dan Teknik Evaluasi</a:t>
            </a:r>
          </a:p>
        </p:txBody>
      </p:sp>
      <p:sp>
        <p:nvSpPr>
          <p:cNvPr id="110" name="Footer Placeholder 3">
            <a:extLst>
              <a:ext uri="{FF2B5EF4-FFF2-40B4-BE49-F238E27FC236}">
                <a16:creationId xmlns:a16="http://schemas.microsoft.com/office/drawing/2014/main" id="{38C88FCE-F2DE-461F-AE0F-1ED3FBEA3E18}"/>
              </a:ext>
            </a:extLst>
          </p:cNvPr>
          <p:cNvSpPr>
            <a:spLocks noGrp="1"/>
          </p:cNvSpPr>
          <p:nvPr>
            <p:ph type="ftr" sz="quarter" idx="11"/>
          </p:nvPr>
        </p:nvSpPr>
        <p:spPr>
          <a:xfrm>
            <a:off x="609219" y="4362615"/>
            <a:ext cx="2549072" cy="273844"/>
          </a:xfrm>
        </p:spPr>
        <p:txBody>
          <a:bodyPr/>
          <a:lstStyle/>
          <a:p>
            <a:pPr>
              <a:defRPr/>
            </a:pPr>
            <a:endParaRPr lang="en-US"/>
          </a:p>
        </p:txBody>
      </p:sp>
      <p:sp>
        <p:nvSpPr>
          <p:cNvPr id="112" name="Slide Number Placeholder 4">
            <a:extLst>
              <a:ext uri="{FF2B5EF4-FFF2-40B4-BE49-F238E27FC236}">
                <a16:creationId xmlns:a16="http://schemas.microsoft.com/office/drawing/2014/main" id="{B783CAF4-8773-4B53-8DDB-33F3B7747C2A}"/>
              </a:ext>
            </a:extLst>
          </p:cNvPr>
          <p:cNvSpPr>
            <a:spLocks noGrp="1"/>
          </p:cNvSpPr>
          <p:nvPr>
            <p:ph type="sldNum" sz="quarter" idx="12"/>
          </p:nvPr>
        </p:nvSpPr>
        <p:spPr>
          <a:xfrm>
            <a:off x="8103271" y="4362615"/>
            <a:ext cx="412083" cy="273844"/>
          </a:xfrm>
        </p:spPr>
        <p:txBody>
          <a:bodyPr/>
          <a:lstStyle/>
          <a:p>
            <a:pPr>
              <a:spcAft>
                <a:spcPts val="600"/>
              </a:spcAft>
            </a:pPr>
            <a:fld id="{BA2B9D4C-39FF-4464-BA2C-589BA8599F1C}" type="slidenum">
              <a:rPr lang="en-US" altLang="en-US"/>
              <a:pPr>
                <a:spcAft>
                  <a:spcPts val="600"/>
                </a:spcAft>
              </a:pPr>
              <a:t>12</a:t>
            </a:fld>
            <a:endParaRPr lang="en-US" altLang="en-US"/>
          </a:p>
        </p:txBody>
      </p:sp>
      <p:graphicFrame>
        <p:nvGraphicFramePr>
          <p:cNvPr id="13353" name="Group 41">
            <a:extLst>
              <a:ext uri="{FF2B5EF4-FFF2-40B4-BE49-F238E27FC236}">
                <a16:creationId xmlns:a16="http://schemas.microsoft.com/office/drawing/2014/main" id="{1A8130B8-AA46-4E27-AA91-C312C8C3F7BD}"/>
              </a:ext>
            </a:extLst>
          </p:cNvPr>
          <p:cNvGraphicFramePr>
            <a:graphicFrameLocks noGrp="1"/>
          </p:cNvGraphicFramePr>
          <p:nvPr>
            <p:ph type="tbl" idx="1"/>
            <p:extLst>
              <p:ext uri="{D42A27DB-BD31-4B8C-83A1-F6EECF244321}">
                <p14:modId xmlns:p14="http://schemas.microsoft.com/office/powerpoint/2010/main" val="170474782"/>
              </p:ext>
            </p:extLst>
          </p:nvPr>
        </p:nvGraphicFramePr>
        <p:xfrm>
          <a:off x="930102" y="1200150"/>
          <a:ext cx="7283797" cy="3398047"/>
        </p:xfrm>
        <a:graphic>
          <a:graphicData uri="http://schemas.openxmlformats.org/drawingml/2006/table">
            <a:tbl>
              <a:tblPr firstRow="1" bandRow="1"/>
              <a:tblGrid>
                <a:gridCol w="3595110">
                  <a:extLst>
                    <a:ext uri="{9D8B030D-6E8A-4147-A177-3AD203B41FA5}">
                      <a16:colId xmlns:a16="http://schemas.microsoft.com/office/drawing/2014/main" val="1648537838"/>
                    </a:ext>
                  </a:extLst>
                </a:gridCol>
                <a:gridCol w="3688687">
                  <a:extLst>
                    <a:ext uri="{9D8B030D-6E8A-4147-A177-3AD203B41FA5}">
                      <a16:colId xmlns:a16="http://schemas.microsoft.com/office/drawing/2014/main" val="1898881779"/>
                    </a:ext>
                  </a:extLst>
                </a:gridCol>
              </a:tblGrid>
              <a:tr h="388805">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700" b="1"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Teknik</a:t>
                      </a:r>
                    </a:p>
                  </a:txBody>
                  <a:tcPr marL="79891" marR="79891" marT="39946" marB="3994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ja-JP" altLang="en-US" sz="1700" b="1" i="0" u="none" strike="noStrike" cap="none" normalizeH="0" baseline="0">
                          <a:ln>
                            <a:noFill/>
                          </a:ln>
                          <a:solidFill>
                            <a:schemeClr val="tx1"/>
                          </a:solidFill>
                          <a:effectLst>
                            <a:outerShdw blurRad="38100" dist="38100" dir="2700000" algn="tl">
                              <a:srgbClr val="000000"/>
                            </a:outerShdw>
                          </a:effectLst>
                          <a:latin typeface="Arial" panose="020B0604020202020204" pitchFamily="34" charset="0"/>
                          <a:ea typeface="MS PGothic" panose="020B0600070205080204" pitchFamily="34" charset="-128"/>
                        </a:rPr>
                        <a:t>“</a:t>
                      </a:r>
                      <a:r>
                        <a:rPr kumimoji="0" lang="en-US" altLang="ja-JP" sz="1700" b="1"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Quick and Dirty</a:t>
                      </a:r>
                      <a:r>
                        <a:rPr kumimoji="0" lang="ja-JP" altLang="en-US" sz="1700" b="1" i="0" u="none" strike="noStrike" cap="none" normalizeH="0" baseline="0">
                          <a:ln>
                            <a:noFill/>
                          </a:ln>
                          <a:solidFill>
                            <a:schemeClr val="tx1"/>
                          </a:solidFill>
                          <a:effectLst>
                            <a:outerShdw blurRad="38100" dist="38100" dir="2700000" algn="tl">
                              <a:srgbClr val="000000"/>
                            </a:outerShdw>
                          </a:effectLst>
                          <a:latin typeface="Arial" panose="020B0604020202020204" pitchFamily="34" charset="0"/>
                          <a:ea typeface="MS PGothic" panose="020B0600070205080204" pitchFamily="34" charset="-128"/>
                        </a:rPr>
                        <a:t>”</a:t>
                      </a:r>
                      <a:endParaRPr kumimoji="0" lang="en-US" altLang="en-US" sz="1700" b="1"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endParaRPr>
                    </a:p>
                  </a:txBody>
                  <a:tcPr marL="79891" marR="79891" marT="39946" marB="3994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5712644"/>
                  </a:ext>
                </a:extLst>
              </a:tr>
              <a:tr h="655109">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7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Observing users</a:t>
                      </a:r>
                    </a:p>
                  </a:txBody>
                  <a:tcPr marL="79891" marR="79891" marT="39946" marB="3994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7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Penting untuk melihat bagaimana user berperilaku dalam lingkungan aslinya</a:t>
                      </a:r>
                    </a:p>
                  </a:txBody>
                  <a:tcPr marL="79891" marR="79891" marT="39946" marB="3994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46781376"/>
                  </a:ext>
                </a:extLst>
              </a:tr>
              <a:tr h="921414">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7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Asking users</a:t>
                      </a:r>
                    </a:p>
                  </a:txBody>
                  <a:tcPr marL="79891" marR="79891" marT="39946" marB="3994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7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Diskusi dengan user dan user yang potensial, dalam suatu group atau group yang khusus</a:t>
                      </a:r>
                    </a:p>
                  </a:txBody>
                  <a:tcPr marL="79891" marR="79891" marT="39946" marB="3994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40274544"/>
                  </a:ext>
                </a:extLst>
              </a:tr>
              <a:tr h="655109">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7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Asking experts</a:t>
                      </a:r>
                    </a:p>
                  </a:txBody>
                  <a:tcPr marL="79891" marR="79891" marT="39946" marB="3994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7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Untuk mendapatkan kritik tentang kegunaan sebuah prototipe</a:t>
                      </a:r>
                    </a:p>
                  </a:txBody>
                  <a:tcPr marL="79891" marR="79891" marT="39946" marB="3994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81398586"/>
                  </a:ext>
                </a:extLst>
              </a:tr>
              <a:tr h="388805">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7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User testing</a:t>
                      </a:r>
                    </a:p>
                  </a:txBody>
                  <a:tcPr marL="79891" marR="79891" marT="39946" marB="3994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7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a:t>
                      </a:r>
                    </a:p>
                  </a:txBody>
                  <a:tcPr marL="79891" marR="79891" marT="39946" marB="3994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49471690"/>
                  </a:ext>
                </a:extLst>
              </a:tr>
              <a:tr h="388805">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7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Modeling users</a:t>
                      </a:r>
                      <a:r>
                        <a:rPr kumimoji="0" lang="ja-JP" altLang="en-US" sz="1700" b="0" i="0" u="none" strike="noStrike" cap="none" normalizeH="0" baseline="0">
                          <a:ln>
                            <a:noFill/>
                          </a:ln>
                          <a:solidFill>
                            <a:schemeClr val="tx1"/>
                          </a:solidFill>
                          <a:effectLst>
                            <a:outerShdw blurRad="38100" dist="38100" dir="2700000" algn="tl">
                              <a:srgbClr val="000000"/>
                            </a:outerShdw>
                          </a:effectLst>
                          <a:latin typeface="Arial" panose="020B0604020202020204" pitchFamily="34" charset="0"/>
                          <a:ea typeface="MS PGothic" panose="020B0600070205080204" pitchFamily="34" charset="-128"/>
                        </a:rPr>
                        <a:t>’</a:t>
                      </a:r>
                      <a:r>
                        <a:rPr kumimoji="0" lang="en-US" altLang="ja-JP" sz="17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 task performance</a:t>
                      </a:r>
                      <a:endParaRPr kumimoji="0" lang="en-US" altLang="en-US" sz="17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endParaRPr>
                    </a:p>
                  </a:txBody>
                  <a:tcPr marL="79891" marR="79891" marT="39946" marB="39946"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7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a:t>
                      </a:r>
                    </a:p>
                  </a:txBody>
                  <a:tcPr marL="79891" marR="79891" marT="39946" marB="39946"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91829794"/>
                  </a:ext>
                </a:extLst>
              </a:tr>
            </a:tbl>
          </a:graphicData>
        </a:graphic>
      </p:graphicFrame>
    </p:spTree>
  </p:cSld>
  <p:clrMapOvr>
    <a:masterClrMapping/>
  </p:clrMapOvr>
  <p:transition spd="slow">
    <p:blinds dir="ver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a:extLst>
              <a:ext uri="{FF2B5EF4-FFF2-40B4-BE49-F238E27FC236}">
                <a16:creationId xmlns:a16="http://schemas.microsoft.com/office/drawing/2014/main" id="{8482788F-6744-423F-A1CA-F2C09FA8CEBA}"/>
              </a:ext>
            </a:extLst>
          </p:cNvPr>
          <p:cNvSpPr>
            <a:spLocks noGrp="1" noChangeArrowheads="1"/>
          </p:cNvSpPr>
          <p:nvPr>
            <p:ph type="title"/>
          </p:nvPr>
        </p:nvSpPr>
        <p:spPr>
          <a:xfrm>
            <a:off x="457200" y="208360"/>
            <a:ext cx="8229600" cy="857250"/>
          </a:xfrm>
        </p:spPr>
        <p:txBody>
          <a:bodyPr anchor="ctr">
            <a:normAutofit/>
          </a:bodyPr>
          <a:lstStyle/>
          <a:p>
            <a:pPr eaLnBrk="1" hangingPunct="1"/>
            <a:r>
              <a:rPr lang="en-US" altLang="en-US" sz="2600"/>
              <a:t>Hubungan Antara Paradigma dan Teknik Evaluasi (</a:t>
            </a:r>
            <a:r>
              <a:rPr lang="en-US" altLang="en-US" sz="2600" i="1"/>
              <a:t>lanj.</a:t>
            </a:r>
            <a:r>
              <a:rPr lang="en-US" altLang="en-US" sz="2600"/>
              <a:t>)</a:t>
            </a:r>
          </a:p>
        </p:txBody>
      </p:sp>
      <p:sp>
        <p:nvSpPr>
          <p:cNvPr id="174" name="Footer Placeholder 3">
            <a:extLst>
              <a:ext uri="{FF2B5EF4-FFF2-40B4-BE49-F238E27FC236}">
                <a16:creationId xmlns:a16="http://schemas.microsoft.com/office/drawing/2014/main" id="{87400D60-C013-4290-B25B-54FAA739C406}"/>
              </a:ext>
            </a:extLst>
          </p:cNvPr>
          <p:cNvSpPr>
            <a:spLocks noGrp="1"/>
          </p:cNvSpPr>
          <p:nvPr>
            <p:ph type="ftr" sz="quarter" idx="11"/>
          </p:nvPr>
        </p:nvSpPr>
        <p:spPr>
          <a:xfrm>
            <a:off x="609219" y="4362615"/>
            <a:ext cx="2549072" cy="273844"/>
          </a:xfrm>
        </p:spPr>
        <p:txBody>
          <a:bodyPr/>
          <a:lstStyle/>
          <a:p>
            <a:pPr>
              <a:defRPr/>
            </a:pPr>
            <a:endParaRPr lang="en-US"/>
          </a:p>
        </p:txBody>
      </p:sp>
      <p:sp>
        <p:nvSpPr>
          <p:cNvPr id="111" name="Slide Number Placeholder 5">
            <a:extLst>
              <a:ext uri="{FF2B5EF4-FFF2-40B4-BE49-F238E27FC236}">
                <a16:creationId xmlns:a16="http://schemas.microsoft.com/office/drawing/2014/main" id="{33847584-CA14-464B-AB33-E496DBBD4AB1}"/>
              </a:ext>
            </a:extLst>
          </p:cNvPr>
          <p:cNvSpPr>
            <a:spLocks noGrp="1"/>
          </p:cNvSpPr>
          <p:nvPr>
            <p:ph type="sldNum" sz="quarter" idx="12"/>
          </p:nvPr>
        </p:nvSpPr>
        <p:spPr>
          <a:xfrm>
            <a:off x="8103271" y="4362615"/>
            <a:ext cx="412083" cy="273844"/>
          </a:xfrm>
        </p:spPr>
        <p:txBody>
          <a:bodyPr anchor="ctr">
            <a:normAutofit/>
          </a:bodyPr>
          <a:lstStyle/>
          <a:p>
            <a:pPr>
              <a:spcAft>
                <a:spcPts val="600"/>
              </a:spcAft>
            </a:pPr>
            <a:fld id="{6445EBDF-5843-4FAC-9748-A08AF1D805DA}" type="slidenum">
              <a:rPr lang="en-US" altLang="en-US"/>
              <a:pPr>
                <a:spcAft>
                  <a:spcPts val="600"/>
                </a:spcAft>
              </a:pPr>
              <a:t>13</a:t>
            </a:fld>
            <a:endParaRPr lang="en-US" altLang="en-US"/>
          </a:p>
        </p:txBody>
      </p:sp>
      <p:graphicFrame>
        <p:nvGraphicFramePr>
          <p:cNvPr id="15398" name="Group 38">
            <a:extLst>
              <a:ext uri="{FF2B5EF4-FFF2-40B4-BE49-F238E27FC236}">
                <a16:creationId xmlns:a16="http://schemas.microsoft.com/office/drawing/2014/main" id="{5D9DB051-59DA-49F2-B884-757EB5724414}"/>
              </a:ext>
            </a:extLst>
          </p:cNvPr>
          <p:cNvGraphicFramePr>
            <a:graphicFrameLocks noGrp="1"/>
          </p:cNvGraphicFramePr>
          <p:nvPr>
            <p:ph type="tbl" idx="1"/>
            <p:extLst>
              <p:ext uri="{D42A27DB-BD31-4B8C-83A1-F6EECF244321}">
                <p14:modId xmlns:p14="http://schemas.microsoft.com/office/powerpoint/2010/main" val="1438044982"/>
              </p:ext>
            </p:extLst>
          </p:nvPr>
        </p:nvGraphicFramePr>
        <p:xfrm>
          <a:off x="1116933" y="1200150"/>
          <a:ext cx="6910135" cy="3398047"/>
        </p:xfrm>
        <a:graphic>
          <a:graphicData uri="http://schemas.openxmlformats.org/drawingml/2006/table">
            <a:tbl>
              <a:tblPr firstRow="1" bandRow="1">
                <a:solidFill>
                  <a:schemeClr val="tx1">
                    <a:lumMod val="75000"/>
                    <a:lumOff val="25000"/>
                  </a:schemeClr>
                </a:solidFill>
              </a:tblPr>
              <a:tblGrid>
                <a:gridCol w="2426101">
                  <a:extLst>
                    <a:ext uri="{9D8B030D-6E8A-4147-A177-3AD203B41FA5}">
                      <a16:colId xmlns:a16="http://schemas.microsoft.com/office/drawing/2014/main" val="2398641357"/>
                    </a:ext>
                  </a:extLst>
                </a:gridCol>
                <a:gridCol w="4484034">
                  <a:extLst>
                    <a:ext uri="{9D8B030D-6E8A-4147-A177-3AD203B41FA5}">
                      <a16:colId xmlns:a16="http://schemas.microsoft.com/office/drawing/2014/main" val="1067120859"/>
                    </a:ext>
                  </a:extLst>
                </a:gridCol>
              </a:tblGrid>
              <a:tr h="402022">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300" b="0" i="0" u="none" strike="noStrike" cap="none" spc="0" normalizeH="0" baseline="0">
                          <a:ln>
                            <a:noFill/>
                          </a:ln>
                          <a:solidFill>
                            <a:schemeClr val="bg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Teknik</a:t>
                      </a:r>
                    </a:p>
                  </a:txBody>
                  <a:tcPr marL="105181" marR="60682" marT="80908" marB="80908" anchor="ctr" horzOverflow="overflow">
                    <a:lnL w="19050" cap="flat" cmpd="sng" algn="ctr">
                      <a:solidFill>
                        <a:schemeClr val="tx1"/>
                      </a:solidFill>
                      <a:prstDash val="solid"/>
                    </a:lnL>
                    <a:lnR w="12700" cmpd="sng">
                      <a:noFill/>
                    </a:lnR>
                    <a:lnT w="19050" cap="flat" cmpd="sng" algn="ctr">
                      <a:solidFill>
                        <a:schemeClr val="tx1"/>
                      </a:solidFill>
                      <a:prstDash val="solid"/>
                    </a:lnT>
                    <a:lnB w="38100" cmpd="sng">
                      <a:noFill/>
                    </a:lnB>
                    <a:lnTlToBr>
                      <a:noFill/>
                    </a:lnTlToBr>
                    <a:lnBlToTr>
                      <a:noFill/>
                    </a:lnBlToTr>
                    <a:solidFill>
                      <a:schemeClr val="tx1"/>
                    </a:solid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300" b="0" i="0" u="none" strike="noStrike" cap="none" spc="0" normalizeH="0" baseline="0">
                          <a:ln>
                            <a:noFill/>
                          </a:ln>
                          <a:solidFill>
                            <a:schemeClr val="bg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Usability Testing</a:t>
                      </a:r>
                    </a:p>
                  </a:txBody>
                  <a:tcPr marL="105181" marR="60682" marT="80908" marB="80908" anchor="ctr" horzOverflow="overflow">
                    <a:lnL w="12700" cmpd="sng">
                      <a:noFill/>
                    </a:lnL>
                    <a:lnR w="12700" cmpd="sng">
                      <a:noFill/>
                    </a:lnR>
                    <a:lnT w="19050" cap="flat" cmpd="sng" algn="ctr">
                      <a:solidFill>
                        <a:schemeClr val="tx1"/>
                      </a:solidFill>
                      <a:prstDash val="solid"/>
                    </a:lnT>
                    <a:lnB w="38100" cmpd="sng">
                      <a:noFill/>
                    </a:lnB>
                    <a:lnTlToBr>
                      <a:noFill/>
                    </a:lnTlToBr>
                    <a:lnBlToTr>
                      <a:noFill/>
                    </a:lnBlToTr>
                    <a:solidFill>
                      <a:schemeClr val="tx1"/>
                    </a:solidFill>
                  </a:tcPr>
                </a:tc>
                <a:extLst>
                  <a:ext uri="{0D108BD9-81ED-4DB2-BD59-A6C34878D82A}">
                    <a16:rowId xmlns:a16="http://schemas.microsoft.com/office/drawing/2014/main" val="169703729"/>
                  </a:ext>
                </a:extLst>
              </a:tr>
              <a:tr h="796388">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300" b="0" i="0" u="none" strike="noStrike" cap="none" spc="0" normalizeH="0" baseline="0">
                          <a:ln>
                            <a:noFill/>
                          </a:ln>
                          <a:solidFill>
                            <a:schemeClr val="bg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Observing users</a:t>
                      </a:r>
                    </a:p>
                  </a:txBody>
                  <a:tcPr marL="105181" marR="60682" marT="80908" marB="80908" horzOverflow="overflow">
                    <a:lnL w="38100" cap="flat" cmpd="sng" algn="ctr">
                      <a:noFill/>
                      <a:prstDash val="solid"/>
                    </a:lnL>
                    <a:lnR w="6350" cap="flat" cmpd="sng" algn="ctr">
                      <a:solidFill>
                        <a:schemeClr val="tx1">
                          <a:lumMod val="50000"/>
                          <a:lumOff val="50000"/>
                        </a:schemeClr>
                      </a:solidFill>
                      <a:prstDash val="solid"/>
                    </a:lnR>
                    <a:lnT w="38100" cmpd="sng">
                      <a:noFill/>
                    </a:lnT>
                    <a:lnB w="6350" cap="flat" cmpd="sng" algn="ctr">
                      <a:solidFill>
                        <a:schemeClr val="tx1">
                          <a:lumMod val="50000"/>
                          <a:lumOff val="50000"/>
                        </a:schemeClr>
                      </a:solidFill>
                      <a:prstDash val="solid"/>
                    </a:lnB>
                    <a:lnTlToBr>
                      <a:noFill/>
                    </a:lnTlToBr>
                    <a:lnBlToTr>
                      <a:noFill/>
                    </a:lnBlToTr>
                    <a:solidFill>
                      <a:schemeClr val="tx1">
                        <a:lumMod val="75000"/>
                        <a:lumOff val="25000"/>
                      </a:schemeClr>
                    </a:solid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300" b="0" i="0" u="none" strike="noStrike" cap="none" spc="0" normalizeH="0" baseline="0">
                          <a:ln>
                            <a:noFill/>
                          </a:ln>
                          <a:solidFill>
                            <a:schemeClr val="bg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Melalui video dan catatan, dilakukan analisa untuk mengidentifikasi kesalahan, investigasi cara kerja software, atau menghitung kinerja waktu</a:t>
                      </a:r>
                    </a:p>
                  </a:txBody>
                  <a:tcPr marL="105181" marR="60682" marT="80908" marB="80908" horzOverflow="overflow">
                    <a:lnL w="6350" cap="flat" cmpd="sng" algn="ctr">
                      <a:solidFill>
                        <a:schemeClr val="tx1">
                          <a:lumMod val="50000"/>
                          <a:lumOff val="50000"/>
                        </a:schemeClr>
                      </a:solidFill>
                      <a:prstDash val="solid"/>
                    </a:lnL>
                    <a:lnR w="38100" cap="flat" cmpd="sng" algn="ctr">
                      <a:noFill/>
                      <a:prstDash val="solid"/>
                    </a:lnR>
                    <a:lnT w="38100" cmpd="sng">
                      <a:noFill/>
                    </a:lnT>
                    <a:lnB w="6350" cap="flat" cmpd="sng" algn="ctr">
                      <a:solidFill>
                        <a:schemeClr val="tx1">
                          <a:lumMod val="50000"/>
                          <a:lumOff val="50000"/>
                        </a:schemeClr>
                      </a:solidFill>
                      <a:prstDash val="solid"/>
                    </a:lnB>
                    <a:lnTlToBr>
                      <a:noFill/>
                    </a:lnTlToBr>
                    <a:lnBlToTr>
                      <a:noFill/>
                    </a:lnBlToTr>
                    <a:solidFill>
                      <a:schemeClr val="tx1">
                        <a:lumMod val="75000"/>
                        <a:lumOff val="25000"/>
                      </a:schemeClr>
                    </a:solidFill>
                  </a:tcPr>
                </a:tc>
                <a:extLst>
                  <a:ext uri="{0D108BD9-81ED-4DB2-BD59-A6C34878D82A}">
                    <a16:rowId xmlns:a16="http://schemas.microsoft.com/office/drawing/2014/main" val="3268108108"/>
                  </a:ext>
                </a:extLst>
              </a:tr>
              <a:tr h="796388">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300" b="0" i="0" u="none" strike="noStrike" cap="none" spc="0" normalizeH="0" baseline="0">
                          <a:ln>
                            <a:noFill/>
                          </a:ln>
                          <a:solidFill>
                            <a:schemeClr val="bg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Asking users</a:t>
                      </a:r>
                    </a:p>
                  </a:txBody>
                  <a:tcPr marL="105181" marR="60682" marT="80908" marB="80908" horzOverflow="overflow">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lnTlToBr>
                      <a:noFill/>
                    </a:lnTlToBr>
                    <a:lnBlToTr>
                      <a:noFill/>
                    </a:lnBlToTr>
                    <a:solidFill>
                      <a:schemeClr val="tx1">
                        <a:lumMod val="85000"/>
                        <a:lumOff val="15000"/>
                      </a:schemeClr>
                    </a:solid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300" b="0" i="0" u="none" strike="noStrike" cap="none" spc="0" normalizeH="0" baseline="0">
                          <a:ln>
                            <a:noFill/>
                          </a:ln>
                          <a:solidFill>
                            <a:schemeClr val="bg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Dengan menggunakan kuesioner kepuasan, maka dilakukan pengumpulan opini user. Interview kadang digunakan untuk mendapatkan opini yang lebih detail</a:t>
                      </a:r>
                    </a:p>
                  </a:txBody>
                  <a:tcPr marL="105181" marR="60682" marT="80908" marB="80908" horzOverflow="overflow">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lnTlToBr>
                      <a:noFill/>
                    </a:lnTlToBr>
                    <a:lnBlToTr>
                      <a:noFill/>
                    </a:lnBlToTr>
                    <a:solidFill>
                      <a:schemeClr val="tx1">
                        <a:lumMod val="85000"/>
                        <a:lumOff val="15000"/>
                      </a:schemeClr>
                    </a:solidFill>
                  </a:tcPr>
                </a:tc>
                <a:extLst>
                  <a:ext uri="{0D108BD9-81ED-4DB2-BD59-A6C34878D82A}">
                    <a16:rowId xmlns:a16="http://schemas.microsoft.com/office/drawing/2014/main" val="2854456547"/>
                  </a:ext>
                </a:extLst>
              </a:tr>
              <a:tr h="402022">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300" b="0" i="0" u="none" strike="noStrike" cap="none" spc="0" normalizeH="0" baseline="0">
                          <a:ln>
                            <a:noFill/>
                          </a:ln>
                          <a:solidFill>
                            <a:schemeClr val="bg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Asking experts</a:t>
                      </a:r>
                    </a:p>
                  </a:txBody>
                  <a:tcPr marL="105181" marR="60682" marT="80908" marB="80908" horzOverflow="overflow">
                    <a:lnL w="38100" cap="flat" cmpd="sng" algn="ctr">
                      <a:noFill/>
                      <a:prstDash val="solid"/>
                    </a:lnL>
                    <a:lnR w="6350" cap="flat" cmpd="sng" algn="ctr">
                      <a:solidFill>
                        <a:schemeClr val="tx1">
                          <a:lumMod val="50000"/>
                          <a:lumOff val="50000"/>
                        </a:schemeClr>
                      </a:solidFill>
                      <a:prstDash val="solid"/>
                    </a:lnR>
                    <a:lnT w="12700" cmpd="sng">
                      <a:noFill/>
                      <a:prstDash val="solid"/>
                    </a:lnT>
                    <a:lnB w="6350" cap="flat" cmpd="sng" algn="ctr">
                      <a:solidFill>
                        <a:schemeClr val="tx1">
                          <a:lumMod val="50000"/>
                          <a:lumOff val="50000"/>
                        </a:schemeClr>
                      </a:solidFill>
                      <a:prstDash val="solid"/>
                    </a:lnB>
                    <a:lnTlToBr>
                      <a:noFill/>
                    </a:lnTlToBr>
                    <a:lnBlToTr>
                      <a:noFill/>
                    </a:lnBlToTr>
                    <a:solidFill>
                      <a:schemeClr val="tx1">
                        <a:lumMod val="75000"/>
                        <a:lumOff val="25000"/>
                      </a:schemeClr>
                    </a:solid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300" b="0" i="0" u="none" strike="noStrike" cap="none" spc="0" normalizeH="0" baseline="0">
                          <a:ln>
                            <a:noFill/>
                          </a:ln>
                          <a:solidFill>
                            <a:schemeClr val="bg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a:t>
                      </a:r>
                    </a:p>
                  </a:txBody>
                  <a:tcPr marL="105181" marR="60682" marT="80908" marB="80908" horzOverflow="overflow">
                    <a:lnL w="6350" cap="flat" cmpd="sng" algn="ctr">
                      <a:solidFill>
                        <a:schemeClr val="tx1">
                          <a:lumMod val="50000"/>
                          <a:lumOff val="50000"/>
                        </a:schemeClr>
                      </a:solidFill>
                      <a:prstDash val="solid"/>
                    </a:lnL>
                    <a:lnR w="38100" cap="flat" cmpd="sng" algn="ctr">
                      <a:noFill/>
                      <a:prstDash val="solid"/>
                    </a:lnR>
                    <a:lnT w="12700" cmpd="sng">
                      <a:noFill/>
                      <a:prstDash val="solid"/>
                    </a:lnT>
                    <a:lnB w="6350" cap="flat" cmpd="sng" algn="ctr">
                      <a:solidFill>
                        <a:schemeClr val="tx1">
                          <a:lumMod val="50000"/>
                          <a:lumOff val="50000"/>
                        </a:schemeClr>
                      </a:solidFill>
                      <a:prstDash val="solid"/>
                    </a:lnB>
                    <a:lnTlToBr>
                      <a:noFill/>
                    </a:lnTlToBr>
                    <a:lnBlToTr>
                      <a:noFill/>
                    </a:lnBlToTr>
                    <a:solidFill>
                      <a:schemeClr val="tx1">
                        <a:lumMod val="75000"/>
                        <a:lumOff val="25000"/>
                      </a:schemeClr>
                    </a:solidFill>
                  </a:tcPr>
                </a:tc>
                <a:extLst>
                  <a:ext uri="{0D108BD9-81ED-4DB2-BD59-A6C34878D82A}">
                    <a16:rowId xmlns:a16="http://schemas.microsoft.com/office/drawing/2014/main" val="1529306451"/>
                  </a:ext>
                </a:extLst>
              </a:tr>
              <a:tr h="402022">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300" b="0" i="0" u="none" strike="noStrike" cap="none" spc="0" normalizeH="0" baseline="0">
                          <a:ln>
                            <a:noFill/>
                          </a:ln>
                          <a:solidFill>
                            <a:schemeClr val="bg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User testing</a:t>
                      </a:r>
                    </a:p>
                  </a:txBody>
                  <a:tcPr marL="105181" marR="60682" marT="80908" marB="80908" horzOverflow="overflow">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lnTlToBr>
                      <a:noFill/>
                    </a:lnTlToBr>
                    <a:lnBlToTr>
                      <a:noFill/>
                    </a:lnBlToTr>
                    <a:solidFill>
                      <a:schemeClr val="tx1">
                        <a:lumMod val="85000"/>
                        <a:lumOff val="15000"/>
                      </a:schemeClr>
                    </a:solid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300" b="0" i="0" u="none" strike="noStrike" cap="none" spc="0" normalizeH="0" baseline="0">
                          <a:ln>
                            <a:noFill/>
                          </a:ln>
                          <a:solidFill>
                            <a:schemeClr val="bg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Dilakukan di laboratorium</a:t>
                      </a:r>
                    </a:p>
                  </a:txBody>
                  <a:tcPr marL="105181" marR="60682" marT="80908" marB="80908" horzOverflow="overflow">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lnTlToBr>
                      <a:noFill/>
                    </a:lnTlToBr>
                    <a:lnBlToTr>
                      <a:noFill/>
                    </a:lnBlToTr>
                    <a:solidFill>
                      <a:schemeClr val="tx1">
                        <a:lumMod val="85000"/>
                        <a:lumOff val="15000"/>
                      </a:schemeClr>
                    </a:solidFill>
                  </a:tcPr>
                </a:tc>
                <a:extLst>
                  <a:ext uri="{0D108BD9-81ED-4DB2-BD59-A6C34878D82A}">
                    <a16:rowId xmlns:a16="http://schemas.microsoft.com/office/drawing/2014/main" val="2460943101"/>
                  </a:ext>
                </a:extLst>
              </a:tr>
              <a:tr h="599205">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300" b="0" i="0" u="none" strike="noStrike" cap="none" spc="0" normalizeH="0" baseline="0">
                          <a:ln>
                            <a:noFill/>
                          </a:ln>
                          <a:solidFill>
                            <a:schemeClr val="bg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Modeling users</a:t>
                      </a:r>
                      <a:r>
                        <a:rPr kumimoji="0" lang="ja-JP" altLang="en-US" sz="1300" b="0" i="0" u="none" strike="noStrike" cap="none" spc="0" normalizeH="0" baseline="0">
                          <a:ln>
                            <a:noFill/>
                          </a:ln>
                          <a:solidFill>
                            <a:schemeClr val="bg1"/>
                          </a:solidFill>
                          <a:effectLst>
                            <a:outerShdw blurRad="38100" dist="38100" dir="2700000" algn="tl">
                              <a:srgbClr val="000000"/>
                            </a:outerShdw>
                          </a:effectLst>
                          <a:latin typeface="Arial" panose="020B0604020202020204" pitchFamily="34" charset="0"/>
                          <a:ea typeface="MS PGothic" panose="020B0600070205080204" pitchFamily="34" charset="-128"/>
                        </a:rPr>
                        <a:t>’</a:t>
                      </a:r>
                      <a:r>
                        <a:rPr kumimoji="0" lang="en-US" altLang="ja-JP" sz="1300" b="0" i="0" u="none" strike="noStrike" cap="none" spc="0" normalizeH="0" baseline="0">
                          <a:ln>
                            <a:noFill/>
                          </a:ln>
                          <a:solidFill>
                            <a:schemeClr val="bg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 task performance</a:t>
                      </a:r>
                      <a:endParaRPr kumimoji="0" lang="en-US" altLang="en-US" sz="1300" b="0" i="0" u="none" strike="noStrike" cap="none" spc="0" normalizeH="0" baseline="0">
                        <a:ln>
                          <a:noFill/>
                        </a:ln>
                        <a:solidFill>
                          <a:schemeClr val="bg1"/>
                        </a:solidFill>
                        <a:effectLst>
                          <a:outerShdw blurRad="38100" dist="38100" dir="2700000" algn="tl">
                            <a:srgbClr val="000000"/>
                          </a:outerShdw>
                        </a:effectLst>
                        <a:latin typeface="Times New Roman" panose="02020603050405020304" pitchFamily="18" charset="0"/>
                        <a:ea typeface="MS PGothic" panose="020B0600070205080204" pitchFamily="34" charset="-128"/>
                      </a:endParaRPr>
                    </a:p>
                  </a:txBody>
                  <a:tcPr marL="105181" marR="60682" marT="80908" marB="80908" horzOverflow="overflow">
                    <a:lnL w="38100" cap="flat" cmpd="sng" algn="ctr">
                      <a:noFill/>
                      <a:prstDash val="solid"/>
                    </a:lnL>
                    <a:lnR w="6350" cap="flat" cmpd="sng" algn="ctr">
                      <a:solidFill>
                        <a:schemeClr val="tx1">
                          <a:lumMod val="50000"/>
                          <a:lumOff val="50000"/>
                        </a:schemeClr>
                      </a:solidFill>
                      <a:prstDash val="solid"/>
                    </a:lnR>
                    <a:lnT w="12700" cmpd="sng">
                      <a:noFill/>
                      <a:prstDash val="solid"/>
                    </a:lnT>
                    <a:lnB w="38100" cap="flat" cmpd="sng" algn="ctr">
                      <a:noFill/>
                      <a:prstDash val="solid"/>
                    </a:lnB>
                    <a:lnTlToBr>
                      <a:noFill/>
                    </a:lnTlToBr>
                    <a:lnBlToTr>
                      <a:noFill/>
                    </a:lnBlToTr>
                    <a:solidFill>
                      <a:schemeClr val="tx1">
                        <a:lumMod val="75000"/>
                        <a:lumOff val="25000"/>
                      </a:schemeClr>
                    </a:solid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300" b="0" i="0" u="none" strike="noStrike" cap="none" spc="0" normalizeH="0" baseline="0">
                          <a:ln>
                            <a:noFill/>
                          </a:ln>
                          <a:solidFill>
                            <a:schemeClr val="bg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a:t>
                      </a:r>
                    </a:p>
                  </a:txBody>
                  <a:tcPr marL="105181" marR="60682" marT="80908" marB="80908" horzOverflow="overflow">
                    <a:lnL w="6350" cap="flat" cmpd="sng" algn="ctr">
                      <a:solidFill>
                        <a:schemeClr val="tx1">
                          <a:lumMod val="50000"/>
                          <a:lumOff val="50000"/>
                        </a:schemeClr>
                      </a:solidFill>
                      <a:prstDash val="solid"/>
                    </a:lnL>
                    <a:lnR w="38100" cap="flat" cmpd="sng" algn="ctr">
                      <a:noFill/>
                      <a:prstDash val="solid"/>
                    </a:lnR>
                    <a:lnT w="12700" cmpd="sng">
                      <a:noFill/>
                      <a:prstDash val="solid"/>
                    </a:lnT>
                    <a:lnB w="38100" cap="flat" cmpd="sng" algn="ctr">
                      <a:noFill/>
                      <a:prstDash val="solid"/>
                    </a:lnB>
                    <a:lnTlToBr>
                      <a:noFill/>
                    </a:lnTlToBr>
                    <a:lnBlToTr>
                      <a:noFill/>
                    </a:lnBlToTr>
                    <a:solidFill>
                      <a:schemeClr val="tx1">
                        <a:lumMod val="75000"/>
                        <a:lumOff val="25000"/>
                      </a:schemeClr>
                    </a:solidFill>
                  </a:tcPr>
                </a:tc>
                <a:extLst>
                  <a:ext uri="{0D108BD9-81ED-4DB2-BD59-A6C34878D82A}">
                    <a16:rowId xmlns:a16="http://schemas.microsoft.com/office/drawing/2014/main" val="4163672476"/>
                  </a:ext>
                </a:extLst>
              </a:tr>
            </a:tbl>
          </a:graphicData>
        </a:graphic>
      </p:graphicFrame>
    </p:spTree>
  </p:cSld>
  <p:clrMapOvr>
    <a:masterClrMapping/>
  </p:clrMapOvr>
  <p:transition spd="slow">
    <p:blinds dir="ver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E09F6D1C-317F-404D-BF98-80FCE88FCAC0}"/>
              </a:ext>
            </a:extLst>
          </p:cNvPr>
          <p:cNvSpPr>
            <a:spLocks noGrp="1" noChangeArrowheads="1"/>
          </p:cNvSpPr>
          <p:nvPr>
            <p:ph type="title"/>
          </p:nvPr>
        </p:nvSpPr>
        <p:spPr>
          <a:xfrm>
            <a:off x="457200" y="208360"/>
            <a:ext cx="8229600" cy="857250"/>
          </a:xfrm>
        </p:spPr>
        <p:txBody>
          <a:bodyPr anchor="ctr">
            <a:normAutofit/>
          </a:bodyPr>
          <a:lstStyle/>
          <a:p>
            <a:pPr eaLnBrk="1" hangingPunct="1"/>
            <a:r>
              <a:rPr lang="en-US" altLang="en-US" sz="2600"/>
              <a:t>Hubungan Antara Paradigma dan Teknik Evaluasi (</a:t>
            </a:r>
            <a:r>
              <a:rPr lang="en-US" altLang="en-US" sz="2600" i="1"/>
              <a:t>lanj.</a:t>
            </a:r>
            <a:r>
              <a:rPr lang="en-US" altLang="en-US" sz="2600"/>
              <a:t>)</a:t>
            </a:r>
          </a:p>
        </p:txBody>
      </p:sp>
      <p:sp>
        <p:nvSpPr>
          <p:cNvPr id="17440" name="Footer Placeholder 2">
            <a:extLst>
              <a:ext uri="{FF2B5EF4-FFF2-40B4-BE49-F238E27FC236}">
                <a16:creationId xmlns:a16="http://schemas.microsoft.com/office/drawing/2014/main" id="{CF01626B-5A05-49BF-81DC-A12B1812574B}"/>
              </a:ext>
            </a:extLst>
          </p:cNvPr>
          <p:cNvSpPr>
            <a:spLocks noGrp="1"/>
          </p:cNvSpPr>
          <p:nvPr>
            <p:ph type="ftr" sz="quarter" idx="11"/>
          </p:nvPr>
        </p:nvSpPr>
        <p:spPr>
          <a:xfrm>
            <a:off x="702088" y="4687655"/>
            <a:ext cx="2549072" cy="273844"/>
          </a:xfrm>
        </p:spPr>
        <p:txBody>
          <a:bodyPr anchor="ctr">
            <a:normAutofit/>
          </a:bodyPr>
          <a:lstStyle/>
          <a:p>
            <a:pPr>
              <a:spcAft>
                <a:spcPts val="600"/>
              </a:spcAft>
            </a:pPr>
            <a:r>
              <a:rPr lang="en-US" dirty="0"/>
              <a:t>JTI POLINEMA</a:t>
            </a:r>
            <a:endParaRPr lang="ru-RU" dirty="0"/>
          </a:p>
        </p:txBody>
      </p:sp>
      <p:sp>
        <p:nvSpPr>
          <p:cNvPr id="17441" name="Slide Number Placeholder 3">
            <a:extLst>
              <a:ext uri="{FF2B5EF4-FFF2-40B4-BE49-F238E27FC236}">
                <a16:creationId xmlns:a16="http://schemas.microsoft.com/office/drawing/2014/main" id="{EA99B639-AAE0-409C-A81C-CEB76B465434}"/>
              </a:ext>
            </a:extLst>
          </p:cNvPr>
          <p:cNvSpPr>
            <a:spLocks noGrp="1"/>
          </p:cNvSpPr>
          <p:nvPr>
            <p:ph type="sldNum" sz="quarter" idx="12"/>
          </p:nvPr>
        </p:nvSpPr>
        <p:spPr>
          <a:xfrm>
            <a:off x="8103271" y="4362615"/>
            <a:ext cx="412083" cy="273844"/>
          </a:xfrm>
        </p:spPr>
        <p:txBody>
          <a:bodyPr anchor="ctr">
            <a:normAutofit/>
          </a:bodyPr>
          <a:lstStyle/>
          <a:p>
            <a:pPr>
              <a:spcAft>
                <a:spcPts val="600"/>
              </a:spcAft>
            </a:pPr>
            <a:fld id="{D495E168-DA5E-4888-8D8A-92B118324C14}" type="slidenum">
              <a:rPr lang="ru-RU" smtClean="0"/>
              <a:pPr>
                <a:spcAft>
                  <a:spcPts val="600"/>
                </a:spcAft>
              </a:pPr>
              <a:t>14</a:t>
            </a:fld>
            <a:endParaRPr lang="ru-RU"/>
          </a:p>
        </p:txBody>
      </p:sp>
      <p:graphicFrame>
        <p:nvGraphicFramePr>
          <p:cNvPr id="17438" name="Group 30">
            <a:extLst>
              <a:ext uri="{FF2B5EF4-FFF2-40B4-BE49-F238E27FC236}">
                <a16:creationId xmlns:a16="http://schemas.microsoft.com/office/drawing/2014/main" id="{D41FD5A7-2397-4F78-8A76-4EE76A6B1718}"/>
              </a:ext>
            </a:extLst>
          </p:cNvPr>
          <p:cNvGraphicFramePr>
            <a:graphicFrameLocks noGrp="1"/>
          </p:cNvGraphicFramePr>
          <p:nvPr>
            <p:ph type="tbl" idx="1"/>
            <p:extLst>
              <p:ext uri="{D42A27DB-BD31-4B8C-83A1-F6EECF244321}">
                <p14:modId xmlns:p14="http://schemas.microsoft.com/office/powerpoint/2010/main" val="1329206081"/>
              </p:ext>
            </p:extLst>
          </p:nvPr>
        </p:nvGraphicFramePr>
        <p:xfrm>
          <a:off x="1096792" y="1200150"/>
          <a:ext cx="6950417" cy="3398046"/>
        </p:xfrm>
        <a:graphic>
          <a:graphicData uri="http://schemas.openxmlformats.org/drawingml/2006/table">
            <a:tbl>
              <a:tblPr firstRow="1" bandRow="1">
                <a:solidFill>
                  <a:schemeClr val="bg1"/>
                </a:solidFill>
              </a:tblPr>
              <a:tblGrid>
                <a:gridCol w="1973243">
                  <a:extLst>
                    <a:ext uri="{9D8B030D-6E8A-4147-A177-3AD203B41FA5}">
                      <a16:colId xmlns:a16="http://schemas.microsoft.com/office/drawing/2014/main" val="4152191864"/>
                    </a:ext>
                  </a:extLst>
                </a:gridCol>
                <a:gridCol w="4977174">
                  <a:extLst>
                    <a:ext uri="{9D8B030D-6E8A-4147-A177-3AD203B41FA5}">
                      <a16:colId xmlns:a16="http://schemas.microsoft.com/office/drawing/2014/main" val="4286470715"/>
                    </a:ext>
                  </a:extLst>
                </a:gridCol>
              </a:tblGrid>
              <a:tr h="458713">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spc="0" normalizeH="0" baseline="0">
                          <a:ln>
                            <a:noFill/>
                          </a:ln>
                          <a:solidFill>
                            <a:schemeClr val="bg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Teknik</a:t>
                      </a:r>
                    </a:p>
                  </a:txBody>
                  <a:tcPr marL="124668" marR="71924" marT="95898" marB="95898" anchor="ctr" horzOverflow="overflow">
                    <a:lnL w="19050" cap="flat" cmpd="sng" algn="ctr">
                      <a:solidFill>
                        <a:schemeClr val="tx1"/>
                      </a:solidFill>
                      <a:prstDash val="solid"/>
                    </a:lnL>
                    <a:lnR w="12700" cmpd="sng">
                      <a:noFill/>
                    </a:lnR>
                    <a:lnT w="19050" cap="flat" cmpd="sng" algn="ctr">
                      <a:solidFill>
                        <a:schemeClr val="tx1"/>
                      </a:solidFill>
                      <a:prstDash val="solid"/>
                    </a:lnT>
                    <a:lnB w="38100" cmpd="sng">
                      <a:noFill/>
                    </a:lnB>
                    <a:lnTlToBr>
                      <a:noFill/>
                    </a:lnTlToBr>
                    <a:lnBlToTr>
                      <a:noFill/>
                    </a:lnBlToTr>
                    <a:solidFill>
                      <a:schemeClr val="tx1"/>
                    </a:solid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spc="0" normalizeH="0" baseline="0">
                          <a:ln>
                            <a:noFill/>
                          </a:ln>
                          <a:solidFill>
                            <a:schemeClr val="bg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Field Studies</a:t>
                      </a:r>
                    </a:p>
                  </a:txBody>
                  <a:tcPr marL="124668" marR="71924" marT="95898" marB="95898" anchor="ctr" horzOverflow="overflow">
                    <a:lnL w="12700" cmpd="sng">
                      <a:noFill/>
                    </a:lnL>
                    <a:lnR w="12700" cmpd="sng">
                      <a:noFill/>
                    </a:lnR>
                    <a:lnT w="19050" cap="flat" cmpd="sng" algn="ctr">
                      <a:solidFill>
                        <a:schemeClr val="tx1"/>
                      </a:solidFill>
                      <a:prstDash val="solid"/>
                    </a:lnT>
                    <a:lnB w="38100" cmpd="sng">
                      <a:noFill/>
                    </a:lnB>
                    <a:lnTlToBr>
                      <a:noFill/>
                    </a:lnTlToBr>
                    <a:lnBlToTr>
                      <a:noFill/>
                    </a:lnBlToTr>
                    <a:solidFill>
                      <a:schemeClr val="tx1"/>
                    </a:solidFill>
                  </a:tcPr>
                </a:tc>
                <a:extLst>
                  <a:ext uri="{0D108BD9-81ED-4DB2-BD59-A6C34878D82A}">
                    <a16:rowId xmlns:a16="http://schemas.microsoft.com/office/drawing/2014/main" val="2385031147"/>
                  </a:ext>
                </a:extLst>
              </a:tr>
              <a:tr h="673969">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spc="0"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Observing users</a:t>
                      </a:r>
                    </a:p>
                  </a:txBody>
                  <a:tcPr marL="124668" marR="71924" marT="95898" marB="95898" horzOverflow="overflow">
                    <a:lnL w="19050" cap="flat" cmpd="sng" algn="ctr">
                      <a:solidFill>
                        <a:schemeClr val="tx1"/>
                      </a:solidFill>
                      <a:prstDash val="solid"/>
                    </a:lnL>
                    <a:lnR w="6350" cap="flat" cmpd="sng" algn="ctr">
                      <a:solidFill>
                        <a:schemeClr val="tx1">
                          <a:lumMod val="50000"/>
                          <a:lumOff val="50000"/>
                        </a:schemeClr>
                      </a:solidFill>
                      <a:prstDash val="solid"/>
                    </a:lnR>
                    <a:lnT w="38100" cmpd="sng">
                      <a:noFill/>
                    </a:lnT>
                    <a:lnB w="6350" cap="flat" cmpd="sng" algn="ctr">
                      <a:solidFill>
                        <a:schemeClr val="tx1">
                          <a:lumMod val="50000"/>
                          <a:lumOff val="50000"/>
                        </a:schemeClr>
                      </a:solidFill>
                      <a:prstDash val="soli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spc="0"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Dilakukan di lokasi manapun juga. Dalam studi etnografi, evaluator turut serta dalam lingkungan user</a:t>
                      </a:r>
                    </a:p>
                  </a:txBody>
                  <a:tcPr marL="124668" marR="71924" marT="95898" marB="95898" horzOverflow="overflow">
                    <a:lnL w="6350" cap="flat" cmpd="sng" algn="ctr">
                      <a:solidFill>
                        <a:schemeClr val="tx1">
                          <a:lumMod val="50000"/>
                          <a:lumOff val="50000"/>
                        </a:schemeClr>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lnTlToBr>
                      <a:noFill/>
                    </a:lnTlToBr>
                    <a:lnBlToTr>
                      <a:noFill/>
                    </a:lnBlToTr>
                    <a:noFill/>
                  </a:tcPr>
                </a:tc>
                <a:extLst>
                  <a:ext uri="{0D108BD9-81ED-4DB2-BD59-A6C34878D82A}">
                    <a16:rowId xmlns:a16="http://schemas.microsoft.com/office/drawing/2014/main" val="1139632364"/>
                  </a:ext>
                </a:extLst>
              </a:tr>
              <a:tr h="673969">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spc="0"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Asking users</a:t>
                      </a:r>
                    </a:p>
                  </a:txBody>
                  <a:tcPr marL="124668" marR="71924" marT="95898" marB="95898" horzOverflow="overflow">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lnTlToBr>
                      <a:noFill/>
                    </a:lnTlToBr>
                    <a:lnBlToTr>
                      <a:noFill/>
                    </a:lnBlToTr>
                    <a:solidFill>
                      <a:schemeClr val="bg1">
                        <a:lumMod val="85000"/>
                      </a:schemeClr>
                    </a:solid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spc="0"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Evaluator dapat melakukan interview atau mendiskusikan apa yang dilihatnya kepada peserta. </a:t>
                      </a:r>
                    </a:p>
                  </a:txBody>
                  <a:tcPr marL="124668" marR="71924" marT="95898" marB="95898" horzOverflow="overflow">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lnTlToBr>
                      <a:noFill/>
                    </a:lnTlToBr>
                    <a:lnBlToTr>
                      <a:noFill/>
                    </a:lnBlToTr>
                    <a:solidFill>
                      <a:schemeClr val="bg1">
                        <a:lumMod val="85000"/>
                      </a:schemeClr>
                    </a:solidFill>
                  </a:tcPr>
                </a:tc>
                <a:extLst>
                  <a:ext uri="{0D108BD9-81ED-4DB2-BD59-A6C34878D82A}">
                    <a16:rowId xmlns:a16="http://schemas.microsoft.com/office/drawing/2014/main" val="338671552"/>
                  </a:ext>
                </a:extLst>
              </a:tr>
              <a:tr h="458713">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spc="0"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Asking experts</a:t>
                      </a:r>
                    </a:p>
                  </a:txBody>
                  <a:tcPr marL="124668" marR="71924" marT="95898" marB="95898" horzOverflow="overflow">
                    <a:lnL w="19050" cap="flat" cmpd="sng" algn="ctr">
                      <a:solidFill>
                        <a:schemeClr val="tx1"/>
                      </a:solidFill>
                      <a:prstDash val="solid"/>
                    </a:lnL>
                    <a:lnR w="6350" cap="flat" cmpd="sng" algn="ctr">
                      <a:solidFill>
                        <a:schemeClr val="tx1">
                          <a:lumMod val="50000"/>
                          <a:lumOff val="50000"/>
                        </a:schemeClr>
                      </a:solidFill>
                      <a:prstDash val="solid"/>
                    </a:lnR>
                    <a:lnT w="12700" cmpd="sng">
                      <a:noFill/>
                      <a:prstDash val="solid"/>
                    </a:lnT>
                    <a:lnB w="6350" cap="flat" cmpd="sng" algn="ctr">
                      <a:solidFill>
                        <a:schemeClr val="tx1">
                          <a:lumMod val="50000"/>
                          <a:lumOff val="50000"/>
                        </a:schemeClr>
                      </a:solidFill>
                      <a:prstDash val="soli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spc="0"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a:t>
                      </a:r>
                    </a:p>
                  </a:txBody>
                  <a:tcPr marL="124668" marR="71924" marT="95898" marB="95898" horzOverflow="overflow">
                    <a:lnL w="6350" cap="flat" cmpd="sng" algn="ctr">
                      <a:solidFill>
                        <a:schemeClr val="tx1">
                          <a:lumMod val="50000"/>
                          <a:lumOff val="50000"/>
                        </a:schemeClr>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lnTlToBr>
                      <a:noFill/>
                    </a:lnTlToBr>
                    <a:lnBlToTr>
                      <a:noFill/>
                    </a:lnBlToTr>
                    <a:noFill/>
                  </a:tcPr>
                </a:tc>
                <a:extLst>
                  <a:ext uri="{0D108BD9-81ED-4DB2-BD59-A6C34878D82A}">
                    <a16:rowId xmlns:a16="http://schemas.microsoft.com/office/drawing/2014/main" val="4192900105"/>
                  </a:ext>
                </a:extLst>
              </a:tr>
              <a:tr h="458713">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spc="0"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User testing</a:t>
                      </a:r>
                    </a:p>
                  </a:txBody>
                  <a:tcPr marL="124668" marR="71924" marT="95898" marB="95898" horzOverflow="overflow">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lnTlToBr>
                      <a:noFill/>
                    </a:lnTlToBr>
                    <a:lnBlToTr>
                      <a:noFill/>
                    </a:lnBlToTr>
                    <a:solidFill>
                      <a:schemeClr val="bg1">
                        <a:lumMod val="85000"/>
                      </a:schemeClr>
                    </a:solid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spc="0"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a:t>
                      </a:r>
                    </a:p>
                  </a:txBody>
                  <a:tcPr marL="124668" marR="71924" marT="95898" marB="95898" horzOverflow="overflow">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lnTlToBr>
                      <a:noFill/>
                    </a:lnTlToBr>
                    <a:lnBlToTr>
                      <a:noFill/>
                    </a:lnBlToTr>
                    <a:solidFill>
                      <a:schemeClr val="bg1">
                        <a:lumMod val="85000"/>
                      </a:schemeClr>
                    </a:solidFill>
                  </a:tcPr>
                </a:tc>
                <a:extLst>
                  <a:ext uri="{0D108BD9-81ED-4DB2-BD59-A6C34878D82A}">
                    <a16:rowId xmlns:a16="http://schemas.microsoft.com/office/drawing/2014/main" val="3474763982"/>
                  </a:ext>
                </a:extLst>
              </a:tr>
              <a:tr h="673969">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spc="0"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Modeling users</a:t>
                      </a:r>
                      <a:r>
                        <a:rPr kumimoji="0" lang="ja-JP" altLang="en-US" sz="1400" b="0" i="0" u="none" strike="noStrike" cap="none" spc="0" normalizeH="0" baseline="0">
                          <a:ln>
                            <a:noFill/>
                          </a:ln>
                          <a:solidFill>
                            <a:schemeClr val="tx1"/>
                          </a:solidFill>
                          <a:effectLst>
                            <a:outerShdw blurRad="38100" dist="38100" dir="2700000" algn="tl">
                              <a:srgbClr val="000000"/>
                            </a:outerShdw>
                          </a:effectLst>
                          <a:latin typeface="Arial" panose="020B0604020202020204" pitchFamily="34" charset="0"/>
                          <a:ea typeface="MS PGothic" panose="020B0600070205080204" pitchFamily="34" charset="-128"/>
                        </a:rPr>
                        <a:t>’</a:t>
                      </a:r>
                      <a:r>
                        <a:rPr kumimoji="0" lang="en-US" altLang="ja-JP" sz="1400" b="0" i="0" u="none" strike="noStrike" cap="none" spc="0"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 task performance</a:t>
                      </a:r>
                      <a:endParaRPr kumimoji="0" lang="en-US" altLang="en-US" sz="1400" b="0" i="0" u="none" strike="noStrike" cap="none" spc="0"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endParaRPr>
                    </a:p>
                  </a:txBody>
                  <a:tcPr marL="124668" marR="71924" marT="95898" marB="95898" horzOverflow="overflow">
                    <a:lnL w="19050" cap="flat" cmpd="sng" algn="ctr">
                      <a:solidFill>
                        <a:schemeClr val="tx1"/>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spc="0"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a:t>
                      </a:r>
                    </a:p>
                  </a:txBody>
                  <a:tcPr marL="124668" marR="71924" marT="95898" marB="95898" horzOverflow="overflow">
                    <a:lnL w="6350" cap="flat" cmpd="sng" algn="ctr">
                      <a:solidFill>
                        <a:schemeClr val="tx1">
                          <a:lumMod val="50000"/>
                          <a:lumOff val="50000"/>
                        </a:schemeClr>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lnTlToBr>
                      <a:noFill/>
                    </a:lnTlToBr>
                    <a:lnBlToTr>
                      <a:noFill/>
                    </a:lnBlToTr>
                    <a:noFill/>
                  </a:tcPr>
                </a:tc>
                <a:extLst>
                  <a:ext uri="{0D108BD9-81ED-4DB2-BD59-A6C34878D82A}">
                    <a16:rowId xmlns:a16="http://schemas.microsoft.com/office/drawing/2014/main" val="942190352"/>
                  </a:ext>
                </a:extLst>
              </a:tr>
            </a:tbl>
          </a:graphicData>
        </a:graphic>
      </p:graphicFrame>
    </p:spTree>
  </p:cSld>
  <p:clrMapOvr>
    <a:masterClrMapping/>
  </p:clrMapOvr>
  <p:transition spd="slow">
    <p:blinds dir="ver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Footer Placeholder 2">
            <a:extLst>
              <a:ext uri="{FF2B5EF4-FFF2-40B4-BE49-F238E27FC236}">
                <a16:creationId xmlns:a16="http://schemas.microsoft.com/office/drawing/2014/main" id="{54AE2CEB-4F06-4674-BFBC-EA12811A97E6}"/>
              </a:ext>
            </a:extLst>
          </p:cNvPr>
          <p:cNvSpPr>
            <a:spLocks noGrp="1"/>
          </p:cNvSpPr>
          <p:nvPr>
            <p:ph type="ftr" sz="quarter" idx="11"/>
          </p:nvPr>
        </p:nvSpPr>
        <p:spPr>
          <a:xfrm>
            <a:off x="609219" y="4348328"/>
            <a:ext cx="1791083" cy="273844"/>
          </a:xfrm>
        </p:spPr>
        <p:txBody>
          <a:bodyPr/>
          <a:lstStyle/>
          <a:p>
            <a:pPr>
              <a:spcAft>
                <a:spcPts val="600"/>
              </a:spcAft>
            </a:pPr>
            <a:r>
              <a:rPr lang="en-US"/>
              <a:t>JTI POLINEMA</a:t>
            </a:r>
            <a:endParaRPr lang="ru-RU"/>
          </a:p>
        </p:txBody>
      </p:sp>
      <p:sp>
        <p:nvSpPr>
          <p:cNvPr id="104" name="Slide Number Placeholder 3">
            <a:extLst>
              <a:ext uri="{FF2B5EF4-FFF2-40B4-BE49-F238E27FC236}">
                <a16:creationId xmlns:a16="http://schemas.microsoft.com/office/drawing/2014/main" id="{BC3E5FD1-3577-465B-AE77-8DC4A0C0CCF0}"/>
              </a:ext>
            </a:extLst>
          </p:cNvPr>
          <p:cNvSpPr>
            <a:spLocks noGrp="1"/>
          </p:cNvSpPr>
          <p:nvPr>
            <p:ph type="sldNum" sz="quarter" idx="12"/>
          </p:nvPr>
        </p:nvSpPr>
        <p:spPr>
          <a:xfrm>
            <a:off x="8103271" y="4362615"/>
            <a:ext cx="412083" cy="273844"/>
          </a:xfrm>
        </p:spPr>
        <p:txBody>
          <a:bodyPr/>
          <a:lstStyle/>
          <a:p>
            <a:pPr>
              <a:spcAft>
                <a:spcPts val="600"/>
              </a:spcAft>
            </a:pPr>
            <a:fld id="{D495E168-DA5E-4888-8D8A-92B118324C14}" type="slidenum">
              <a:rPr lang="ru-RU" smtClean="0"/>
              <a:pPr>
                <a:spcAft>
                  <a:spcPts val="600"/>
                </a:spcAft>
              </a:pPr>
              <a:t>15</a:t>
            </a:fld>
            <a:endParaRPr lang="ru-RU"/>
          </a:p>
        </p:txBody>
      </p:sp>
      <p:sp>
        <p:nvSpPr>
          <p:cNvPr id="19458" name="Rectangle 2">
            <a:extLst>
              <a:ext uri="{FF2B5EF4-FFF2-40B4-BE49-F238E27FC236}">
                <a16:creationId xmlns:a16="http://schemas.microsoft.com/office/drawing/2014/main" id="{6E80CE9D-45F8-46A1-9E8F-2E9855D9EE66}"/>
              </a:ext>
            </a:extLst>
          </p:cNvPr>
          <p:cNvSpPr>
            <a:spLocks noGrp="1" noChangeArrowheads="1"/>
          </p:cNvSpPr>
          <p:nvPr>
            <p:ph type="title"/>
          </p:nvPr>
        </p:nvSpPr>
        <p:spPr>
          <a:xfrm>
            <a:off x="1809740" y="4280366"/>
            <a:ext cx="5524520" cy="640495"/>
          </a:xfrm>
        </p:spPr>
        <p:txBody>
          <a:bodyPr anchor="t">
            <a:normAutofit/>
          </a:bodyPr>
          <a:lstStyle/>
          <a:p>
            <a:pPr eaLnBrk="1" hangingPunct="1"/>
            <a:r>
              <a:rPr lang="en-US" altLang="en-US"/>
              <a:t>Hubungan Antara Paradigma dan Teknik Evaluasi (</a:t>
            </a:r>
            <a:r>
              <a:rPr lang="en-US" altLang="en-US" i="1"/>
              <a:t>lanj.</a:t>
            </a:r>
            <a:r>
              <a:rPr lang="en-US" altLang="en-US"/>
              <a:t>)</a:t>
            </a:r>
          </a:p>
        </p:txBody>
      </p:sp>
      <p:graphicFrame>
        <p:nvGraphicFramePr>
          <p:cNvPr id="19489" name="Group 33">
            <a:extLst>
              <a:ext uri="{FF2B5EF4-FFF2-40B4-BE49-F238E27FC236}">
                <a16:creationId xmlns:a16="http://schemas.microsoft.com/office/drawing/2014/main" id="{AABABA02-D5E9-468E-9E4C-CA824B85294E}"/>
              </a:ext>
            </a:extLst>
          </p:cNvPr>
          <p:cNvGraphicFramePr>
            <a:graphicFrameLocks noGrp="1"/>
          </p:cNvGraphicFramePr>
          <p:nvPr>
            <p:ph type="media" sz="quarter" idx="17"/>
            <p:extLst>
              <p:ext uri="{D42A27DB-BD31-4B8C-83A1-F6EECF244321}">
                <p14:modId xmlns:p14="http://schemas.microsoft.com/office/powerpoint/2010/main" val="3324917329"/>
              </p:ext>
            </p:extLst>
          </p:nvPr>
        </p:nvGraphicFramePr>
        <p:xfrm>
          <a:off x="873602" y="681045"/>
          <a:ext cx="7396805" cy="3495678"/>
        </p:xfrm>
        <a:graphic>
          <a:graphicData uri="http://schemas.openxmlformats.org/drawingml/2006/table">
            <a:tbl>
              <a:tblPr firstRow="1" bandRow="1">
                <a:tableStyleId>{8EC20E35-A176-4012-BC5E-935CFFF8708E}</a:tableStyleId>
              </a:tblPr>
              <a:tblGrid>
                <a:gridCol w="1986179">
                  <a:extLst>
                    <a:ext uri="{9D8B030D-6E8A-4147-A177-3AD203B41FA5}">
                      <a16:colId xmlns:a16="http://schemas.microsoft.com/office/drawing/2014/main" val="3746551091"/>
                    </a:ext>
                  </a:extLst>
                </a:gridCol>
                <a:gridCol w="5410626">
                  <a:extLst>
                    <a:ext uri="{9D8B030D-6E8A-4147-A177-3AD203B41FA5}">
                      <a16:colId xmlns:a16="http://schemas.microsoft.com/office/drawing/2014/main" val="1931154116"/>
                    </a:ext>
                  </a:extLst>
                </a:gridCol>
              </a:tblGrid>
              <a:tr h="399976">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800" b="1" u="none" strike="noStrike" cap="none" normalizeH="0" baseline="0">
                          <a:ln>
                            <a:noFill/>
                          </a:ln>
                          <a:solidFill>
                            <a:schemeClr val="tx1"/>
                          </a:solidFill>
                          <a:effectLst>
                            <a:outerShdw blurRad="38100" dist="38100" dir="2700000" algn="tl">
                              <a:srgbClr val="000000"/>
                            </a:outerShdw>
                          </a:effectLst>
                        </a:rPr>
                        <a:t>Teknik</a:t>
                      </a:r>
                      <a:endParaRPr kumimoji="0" lang="en-US" altLang="en-US" sz="1800" b="1"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endParaRPr>
                    </a:p>
                  </a:txBody>
                  <a:tcPr marL="82187" marR="82187" marT="41093" marB="41093" horzOverflow="overflow"/>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800" b="1" u="none" strike="noStrike" cap="none" normalizeH="0" baseline="0">
                          <a:ln>
                            <a:noFill/>
                          </a:ln>
                          <a:solidFill>
                            <a:schemeClr val="tx1"/>
                          </a:solidFill>
                          <a:effectLst>
                            <a:outerShdw blurRad="38100" dist="38100" dir="2700000" algn="tl">
                              <a:srgbClr val="000000"/>
                            </a:outerShdw>
                          </a:effectLst>
                        </a:rPr>
                        <a:t>Predictive</a:t>
                      </a:r>
                      <a:endParaRPr kumimoji="0" lang="en-US" altLang="en-US" sz="1800" b="1"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endParaRPr>
                    </a:p>
                  </a:txBody>
                  <a:tcPr marL="82187" marR="82187" marT="41093" marB="41093" horzOverflow="overflow"/>
                </a:tc>
                <a:extLst>
                  <a:ext uri="{0D108BD9-81ED-4DB2-BD59-A6C34878D82A}">
                    <a16:rowId xmlns:a16="http://schemas.microsoft.com/office/drawing/2014/main" val="3823720526"/>
                  </a:ext>
                </a:extLst>
              </a:tr>
              <a:tr h="399976">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800" b="0" u="none" strike="noStrike" cap="none" normalizeH="0" baseline="0">
                          <a:ln>
                            <a:noFill/>
                          </a:ln>
                          <a:solidFill>
                            <a:schemeClr val="tx1"/>
                          </a:solidFill>
                          <a:effectLst>
                            <a:outerShdw blurRad="38100" dist="38100" dir="2700000" algn="tl">
                              <a:srgbClr val="000000"/>
                            </a:outerShdw>
                          </a:effectLst>
                        </a:rPr>
                        <a:t>Observing users</a:t>
                      </a:r>
                      <a:endParaRPr kumimoji="0" lang="en-US" altLang="en-US" sz="18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endParaRPr>
                    </a:p>
                  </a:txBody>
                  <a:tcPr marL="82187" marR="82187" marT="41093" marB="41093" horzOverflow="overflow"/>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800" b="0" u="none" strike="noStrike" cap="none" normalizeH="0" baseline="0">
                          <a:ln>
                            <a:noFill/>
                          </a:ln>
                          <a:solidFill>
                            <a:schemeClr val="tx1"/>
                          </a:solidFill>
                          <a:effectLst>
                            <a:outerShdw blurRad="38100" dist="38100" dir="2700000" algn="tl">
                              <a:srgbClr val="000000"/>
                            </a:outerShdw>
                          </a:effectLst>
                        </a:rPr>
                        <a:t>===</a:t>
                      </a:r>
                      <a:endParaRPr kumimoji="0" lang="en-US" altLang="en-US" sz="18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endParaRPr>
                    </a:p>
                  </a:txBody>
                  <a:tcPr marL="82187" marR="82187" marT="41093" marB="41093" horzOverflow="overflow"/>
                </a:tc>
                <a:extLst>
                  <a:ext uri="{0D108BD9-81ED-4DB2-BD59-A6C34878D82A}">
                    <a16:rowId xmlns:a16="http://schemas.microsoft.com/office/drawing/2014/main" val="3236690284"/>
                  </a:ext>
                </a:extLst>
              </a:tr>
              <a:tr h="399976">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800" b="0" u="none" strike="noStrike" cap="none" normalizeH="0" baseline="0">
                          <a:ln>
                            <a:noFill/>
                          </a:ln>
                          <a:solidFill>
                            <a:schemeClr val="tx1"/>
                          </a:solidFill>
                          <a:effectLst>
                            <a:outerShdw blurRad="38100" dist="38100" dir="2700000" algn="tl">
                              <a:srgbClr val="000000"/>
                            </a:outerShdw>
                          </a:effectLst>
                        </a:rPr>
                        <a:t>Asking users</a:t>
                      </a:r>
                      <a:endParaRPr kumimoji="0" lang="en-US" altLang="en-US" sz="18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endParaRPr>
                    </a:p>
                  </a:txBody>
                  <a:tcPr marL="82187" marR="82187" marT="41093" marB="41093" horzOverflow="overflow"/>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800" b="0" u="none" strike="noStrike" cap="none" normalizeH="0" baseline="0">
                          <a:ln>
                            <a:noFill/>
                          </a:ln>
                          <a:solidFill>
                            <a:schemeClr val="tx1"/>
                          </a:solidFill>
                          <a:effectLst>
                            <a:outerShdw blurRad="38100" dist="38100" dir="2700000" algn="tl">
                              <a:srgbClr val="000000"/>
                            </a:outerShdw>
                          </a:effectLst>
                        </a:rPr>
                        <a:t>=== </a:t>
                      </a:r>
                      <a:endParaRPr kumimoji="0" lang="en-US" altLang="en-US" sz="18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endParaRPr>
                    </a:p>
                  </a:txBody>
                  <a:tcPr marL="82187" marR="82187" marT="41093" marB="41093" horzOverflow="overflow"/>
                </a:tc>
                <a:extLst>
                  <a:ext uri="{0D108BD9-81ED-4DB2-BD59-A6C34878D82A}">
                    <a16:rowId xmlns:a16="http://schemas.microsoft.com/office/drawing/2014/main" val="2752288328"/>
                  </a:ext>
                </a:extLst>
              </a:tr>
              <a:tr h="947887">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800" b="0" u="none" strike="noStrike" cap="none" normalizeH="0" baseline="0">
                          <a:ln>
                            <a:noFill/>
                          </a:ln>
                          <a:solidFill>
                            <a:schemeClr val="tx1"/>
                          </a:solidFill>
                          <a:effectLst>
                            <a:outerShdw blurRad="38100" dist="38100" dir="2700000" algn="tl">
                              <a:srgbClr val="000000"/>
                            </a:outerShdw>
                          </a:effectLst>
                        </a:rPr>
                        <a:t>Asking experts</a:t>
                      </a:r>
                      <a:endParaRPr kumimoji="0" lang="en-US" altLang="en-US" sz="18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endParaRPr>
                    </a:p>
                  </a:txBody>
                  <a:tcPr marL="82187" marR="82187" marT="41093" marB="41093" horzOverflow="overflow"/>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800" b="0" u="none" strike="noStrike" cap="none" normalizeH="0" baseline="0">
                          <a:ln>
                            <a:noFill/>
                          </a:ln>
                          <a:solidFill>
                            <a:schemeClr val="tx1"/>
                          </a:solidFill>
                          <a:effectLst>
                            <a:outerShdw blurRad="38100" dist="38100" dir="2700000" algn="tl">
                              <a:srgbClr val="000000"/>
                            </a:outerShdw>
                          </a:effectLst>
                        </a:rPr>
                        <a:t>Seorang menggunakan patokannya dalam pembuatan desain untuk memprediksi kemanjuran sebuah tatap muka</a:t>
                      </a:r>
                      <a:endParaRPr kumimoji="0" lang="en-US" altLang="en-US" sz="18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endParaRPr>
                    </a:p>
                  </a:txBody>
                  <a:tcPr marL="82187" marR="82187" marT="41093" marB="41093" horzOverflow="overflow"/>
                </a:tc>
                <a:extLst>
                  <a:ext uri="{0D108BD9-81ED-4DB2-BD59-A6C34878D82A}">
                    <a16:rowId xmlns:a16="http://schemas.microsoft.com/office/drawing/2014/main" val="1341280777"/>
                  </a:ext>
                </a:extLst>
              </a:tr>
              <a:tr h="399976">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800" b="0" u="none" strike="noStrike" cap="none" normalizeH="0" baseline="0">
                          <a:ln>
                            <a:noFill/>
                          </a:ln>
                          <a:solidFill>
                            <a:schemeClr val="tx1"/>
                          </a:solidFill>
                          <a:effectLst>
                            <a:outerShdw blurRad="38100" dist="38100" dir="2700000" algn="tl">
                              <a:srgbClr val="000000"/>
                            </a:outerShdw>
                          </a:effectLst>
                        </a:rPr>
                        <a:t>User testing</a:t>
                      </a:r>
                      <a:endParaRPr kumimoji="0" lang="en-US" altLang="en-US" sz="18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endParaRPr>
                    </a:p>
                  </a:txBody>
                  <a:tcPr marL="82187" marR="82187" marT="41093" marB="41093" horzOverflow="overflow"/>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800" b="0" u="none" strike="noStrike" cap="none" normalizeH="0" baseline="0">
                          <a:ln>
                            <a:noFill/>
                          </a:ln>
                          <a:solidFill>
                            <a:schemeClr val="tx1"/>
                          </a:solidFill>
                          <a:effectLst>
                            <a:outerShdw blurRad="38100" dist="38100" dir="2700000" algn="tl">
                              <a:srgbClr val="000000"/>
                            </a:outerShdw>
                          </a:effectLst>
                        </a:rPr>
                        <a:t>===</a:t>
                      </a:r>
                      <a:endParaRPr kumimoji="0" lang="en-US" altLang="en-US" sz="18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endParaRPr>
                    </a:p>
                  </a:txBody>
                  <a:tcPr marL="82187" marR="82187" marT="41093" marB="41093" horzOverflow="overflow"/>
                </a:tc>
                <a:extLst>
                  <a:ext uri="{0D108BD9-81ED-4DB2-BD59-A6C34878D82A}">
                    <a16:rowId xmlns:a16="http://schemas.microsoft.com/office/drawing/2014/main" val="2932908468"/>
                  </a:ext>
                </a:extLst>
              </a:tr>
              <a:tr h="947887">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800" b="0" u="none" strike="noStrike" cap="none" normalizeH="0" baseline="0">
                          <a:ln>
                            <a:noFill/>
                          </a:ln>
                          <a:solidFill>
                            <a:schemeClr val="tx1"/>
                          </a:solidFill>
                          <a:effectLst>
                            <a:outerShdw blurRad="38100" dist="38100" dir="2700000" algn="tl">
                              <a:srgbClr val="000000"/>
                            </a:outerShdw>
                          </a:effectLst>
                        </a:rPr>
                        <a:t>Modeling users</a:t>
                      </a:r>
                      <a:r>
                        <a:rPr kumimoji="0" lang="ja-JP" altLang="en-US" sz="1800" b="0" u="none" strike="noStrike" cap="none" normalizeH="0" baseline="0">
                          <a:ln>
                            <a:noFill/>
                          </a:ln>
                          <a:solidFill>
                            <a:schemeClr val="tx1"/>
                          </a:solidFill>
                          <a:effectLst>
                            <a:outerShdw blurRad="38100" dist="38100" dir="2700000" algn="tl">
                              <a:srgbClr val="000000"/>
                            </a:outerShdw>
                          </a:effectLst>
                        </a:rPr>
                        <a:t>’</a:t>
                      </a:r>
                      <a:r>
                        <a:rPr kumimoji="0" lang="en-US" altLang="ja-JP" sz="1800" b="0" u="none" strike="noStrike" cap="none" normalizeH="0" baseline="0">
                          <a:ln>
                            <a:noFill/>
                          </a:ln>
                          <a:solidFill>
                            <a:schemeClr val="tx1"/>
                          </a:solidFill>
                          <a:effectLst>
                            <a:outerShdw blurRad="38100" dist="38100" dir="2700000" algn="tl">
                              <a:srgbClr val="000000"/>
                            </a:outerShdw>
                          </a:effectLst>
                        </a:rPr>
                        <a:t> task performance</a:t>
                      </a:r>
                      <a:endParaRPr kumimoji="0" lang="en-US" altLang="en-US" sz="18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endParaRPr>
                    </a:p>
                  </a:txBody>
                  <a:tcPr marL="82187" marR="82187" marT="41093" marB="41093" horzOverflow="overflow"/>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800" b="0" u="none" strike="noStrike" cap="none" normalizeH="0" baseline="0">
                          <a:ln>
                            <a:noFill/>
                          </a:ln>
                          <a:solidFill>
                            <a:schemeClr val="tx1"/>
                          </a:solidFill>
                          <a:effectLst>
                            <a:outerShdw blurRad="38100" dist="38100" dir="2700000" algn="tl">
                              <a:srgbClr val="000000"/>
                            </a:outerShdw>
                          </a:effectLst>
                        </a:rPr>
                        <a:t>Model yang digunakan untuk memprediksi kemanjuran sebuah tatap muka atau membandingkan kinerja waktu dengan versinya</a:t>
                      </a:r>
                      <a:endParaRPr kumimoji="0" lang="en-US" altLang="en-US" sz="18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endParaRPr>
                    </a:p>
                  </a:txBody>
                  <a:tcPr marL="82187" marR="82187" marT="41093" marB="41093" horzOverflow="overflow"/>
                </a:tc>
                <a:extLst>
                  <a:ext uri="{0D108BD9-81ED-4DB2-BD59-A6C34878D82A}">
                    <a16:rowId xmlns:a16="http://schemas.microsoft.com/office/drawing/2014/main" val="3967072776"/>
                  </a:ext>
                </a:extLst>
              </a:tr>
            </a:tbl>
          </a:graphicData>
        </a:graphic>
      </p:graphicFrame>
    </p:spTree>
  </p:cSld>
  <p:clrMapOvr>
    <a:masterClrMapping/>
  </p:clrMapOvr>
  <p:transition spd="slow">
    <p:blinds dir="ver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13802DFC-8D8A-4A94-B8BC-1C6D4A607536}"/>
              </a:ext>
            </a:extLst>
          </p:cNvPr>
          <p:cNvSpPr>
            <a:spLocks noGrp="1" noChangeArrowheads="1"/>
          </p:cNvSpPr>
          <p:nvPr>
            <p:ph type="title"/>
          </p:nvPr>
        </p:nvSpPr>
        <p:spPr/>
        <p:txBody>
          <a:bodyPr/>
          <a:lstStyle/>
          <a:p>
            <a:pPr eaLnBrk="1" hangingPunct="1"/>
            <a:r>
              <a:rPr lang="en-US" altLang="en-US"/>
              <a:t>Skala Likert</a:t>
            </a:r>
          </a:p>
        </p:txBody>
      </p:sp>
      <p:sp>
        <p:nvSpPr>
          <p:cNvPr id="21507" name="Rectangle 3">
            <a:extLst>
              <a:ext uri="{FF2B5EF4-FFF2-40B4-BE49-F238E27FC236}">
                <a16:creationId xmlns:a16="http://schemas.microsoft.com/office/drawing/2014/main" id="{CB634927-A468-4832-A27D-D23DC5C093FC}"/>
              </a:ext>
            </a:extLst>
          </p:cNvPr>
          <p:cNvSpPr>
            <a:spLocks noGrp="1" noChangeArrowheads="1"/>
          </p:cNvSpPr>
          <p:nvPr>
            <p:ph type="body" idx="1"/>
          </p:nvPr>
        </p:nvSpPr>
        <p:spPr/>
        <p:txBody>
          <a:bodyPr/>
          <a:lstStyle/>
          <a:p>
            <a:pPr eaLnBrk="1" hangingPunct="1">
              <a:lnSpc>
                <a:spcPct val="80000"/>
              </a:lnSpc>
            </a:pPr>
            <a:r>
              <a:rPr lang="en-US" altLang="en-US" sz="2100"/>
              <a:t>Merupakan suatu skala yang cukup banyak digunakan untuk melakukan evaluasi</a:t>
            </a:r>
          </a:p>
          <a:p>
            <a:pPr eaLnBrk="1" hangingPunct="1">
              <a:lnSpc>
                <a:spcPct val="80000"/>
              </a:lnSpc>
            </a:pPr>
            <a:r>
              <a:rPr lang="en-US" altLang="en-US" sz="2100"/>
              <a:t>Ukuran skala mulai dari 4 hingga 7</a:t>
            </a:r>
          </a:p>
          <a:p>
            <a:pPr eaLnBrk="1" hangingPunct="1">
              <a:lnSpc>
                <a:spcPct val="80000"/>
              </a:lnSpc>
            </a:pPr>
            <a:r>
              <a:rPr lang="en-US" altLang="en-US" sz="2100"/>
              <a:t>Ukuran 4 (1 = sangat buruk, 2 = buruk, 3 = bagus, 4 = sangat bagus) </a:t>
            </a:r>
          </a:p>
          <a:p>
            <a:pPr eaLnBrk="1" hangingPunct="1">
              <a:lnSpc>
                <a:spcPct val="80000"/>
              </a:lnSpc>
            </a:pPr>
            <a:r>
              <a:rPr lang="en-US" altLang="en-US" sz="2100"/>
              <a:t>Ukuran 5 (1 = sangat buruk, 2 = buruk, 3 = netral, 4 = bagus, 5 = sangat bagus)</a:t>
            </a:r>
          </a:p>
          <a:p>
            <a:pPr eaLnBrk="1" hangingPunct="1">
              <a:lnSpc>
                <a:spcPct val="80000"/>
              </a:lnSpc>
            </a:pPr>
            <a:r>
              <a:rPr lang="en-US" altLang="en-US" sz="2100"/>
              <a:t>Ukuran 7 (1 = sangat buruk, 2 = buruk, 3 = agak buruk, 4 = netral, 5 = agak bagus, 6 = bagus, 7 = sangat bagus)</a:t>
            </a:r>
          </a:p>
          <a:p>
            <a:pPr eaLnBrk="1" hangingPunct="1">
              <a:lnSpc>
                <a:spcPct val="80000"/>
              </a:lnSpc>
            </a:pPr>
            <a:r>
              <a:rPr lang="en-US" altLang="en-US" sz="2100"/>
              <a:t>Penelitian umumnya menggunakan 5 skala</a:t>
            </a:r>
          </a:p>
        </p:txBody>
      </p:sp>
    </p:spTree>
  </p:cSld>
  <p:clrMapOvr>
    <a:masterClrMapping/>
  </p:clrMapOvr>
  <p:transition spd="slow">
    <p:blinds dir="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4E92F010-B411-4BF3-B177-C885BA007FED}"/>
              </a:ext>
            </a:extLst>
          </p:cNvPr>
          <p:cNvSpPr>
            <a:spLocks noGrp="1" noChangeArrowheads="1"/>
          </p:cNvSpPr>
          <p:nvPr>
            <p:ph type="title"/>
          </p:nvPr>
        </p:nvSpPr>
        <p:spPr/>
        <p:txBody>
          <a:bodyPr/>
          <a:lstStyle/>
          <a:p>
            <a:pPr eaLnBrk="1" hangingPunct="1"/>
            <a:r>
              <a:rPr lang="en-US" altLang="en-US" sz="2400"/>
              <a:t>Contoh Evaluasi</a:t>
            </a:r>
          </a:p>
        </p:txBody>
      </p:sp>
      <p:sp>
        <p:nvSpPr>
          <p:cNvPr id="22531" name="Rectangle 3">
            <a:extLst>
              <a:ext uri="{FF2B5EF4-FFF2-40B4-BE49-F238E27FC236}">
                <a16:creationId xmlns:a16="http://schemas.microsoft.com/office/drawing/2014/main" id="{109DC0A4-B17D-4BF8-AA0F-017DBE4BADEE}"/>
              </a:ext>
            </a:extLst>
          </p:cNvPr>
          <p:cNvSpPr>
            <a:spLocks noGrp="1" noChangeArrowheads="1"/>
          </p:cNvSpPr>
          <p:nvPr>
            <p:ph type="body" sz="half" idx="1"/>
          </p:nvPr>
        </p:nvSpPr>
        <p:spPr>
          <a:xfrm>
            <a:off x="1485900" y="914400"/>
            <a:ext cx="6172200" cy="400050"/>
          </a:xfrm>
        </p:spPr>
        <p:txBody>
          <a:bodyPr/>
          <a:lstStyle/>
          <a:p>
            <a:pPr eaLnBrk="1" hangingPunct="1">
              <a:buFont typeface="Wingdings" panose="05000000000000000000" pitchFamily="2" charset="2"/>
              <a:buNone/>
            </a:pPr>
            <a:r>
              <a:rPr lang="en-US" altLang="en-US" sz="1350"/>
              <a:t>Bayangkan web site ST-Inten , kemudian berikan penilaiannya:</a:t>
            </a:r>
          </a:p>
        </p:txBody>
      </p:sp>
      <p:graphicFrame>
        <p:nvGraphicFramePr>
          <p:cNvPr id="22710" name="Group 182">
            <a:extLst>
              <a:ext uri="{FF2B5EF4-FFF2-40B4-BE49-F238E27FC236}">
                <a16:creationId xmlns:a16="http://schemas.microsoft.com/office/drawing/2014/main" id="{E71E1688-1EC8-4257-8576-C836B9622AC2}"/>
              </a:ext>
            </a:extLst>
          </p:cNvPr>
          <p:cNvGraphicFramePr>
            <a:graphicFrameLocks noGrp="1"/>
          </p:cNvGraphicFramePr>
          <p:nvPr>
            <p:ph sz="half" idx="2"/>
          </p:nvPr>
        </p:nvGraphicFramePr>
        <p:xfrm>
          <a:off x="1485900" y="1371600"/>
          <a:ext cx="6172200" cy="2275048"/>
        </p:xfrm>
        <a:graphic>
          <a:graphicData uri="http://schemas.openxmlformats.org/drawingml/2006/table">
            <a:tbl>
              <a:tblPr/>
              <a:tblGrid>
                <a:gridCol w="2628900">
                  <a:extLst>
                    <a:ext uri="{9D8B030D-6E8A-4147-A177-3AD203B41FA5}">
                      <a16:colId xmlns:a16="http://schemas.microsoft.com/office/drawing/2014/main" val="637677829"/>
                    </a:ext>
                  </a:extLst>
                </a:gridCol>
                <a:gridCol w="571500">
                  <a:extLst>
                    <a:ext uri="{9D8B030D-6E8A-4147-A177-3AD203B41FA5}">
                      <a16:colId xmlns:a16="http://schemas.microsoft.com/office/drawing/2014/main" val="1322692305"/>
                    </a:ext>
                  </a:extLst>
                </a:gridCol>
                <a:gridCol w="571500">
                  <a:extLst>
                    <a:ext uri="{9D8B030D-6E8A-4147-A177-3AD203B41FA5}">
                      <a16:colId xmlns:a16="http://schemas.microsoft.com/office/drawing/2014/main" val="3602957902"/>
                    </a:ext>
                  </a:extLst>
                </a:gridCol>
                <a:gridCol w="571500">
                  <a:extLst>
                    <a:ext uri="{9D8B030D-6E8A-4147-A177-3AD203B41FA5}">
                      <a16:colId xmlns:a16="http://schemas.microsoft.com/office/drawing/2014/main" val="2050199313"/>
                    </a:ext>
                  </a:extLst>
                </a:gridCol>
                <a:gridCol w="514350">
                  <a:extLst>
                    <a:ext uri="{9D8B030D-6E8A-4147-A177-3AD203B41FA5}">
                      <a16:colId xmlns:a16="http://schemas.microsoft.com/office/drawing/2014/main" val="2071909723"/>
                    </a:ext>
                  </a:extLst>
                </a:gridCol>
                <a:gridCol w="571500">
                  <a:extLst>
                    <a:ext uri="{9D8B030D-6E8A-4147-A177-3AD203B41FA5}">
                      <a16:colId xmlns:a16="http://schemas.microsoft.com/office/drawing/2014/main" val="1599183516"/>
                    </a:ext>
                  </a:extLst>
                </a:gridCol>
                <a:gridCol w="742950">
                  <a:extLst>
                    <a:ext uri="{9D8B030D-6E8A-4147-A177-3AD203B41FA5}">
                      <a16:colId xmlns:a16="http://schemas.microsoft.com/office/drawing/2014/main" val="1198384554"/>
                    </a:ext>
                  </a:extLst>
                </a:gridCol>
              </a:tblGrid>
              <a:tr h="274320">
                <a:tc rowSpan="2">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1"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Kriteria</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5">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1"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Evaluator</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rowSpan="2">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1"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Rata-rata</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55573679"/>
                  </a:ext>
                </a:extLst>
              </a:tr>
              <a:tr h="274320">
                <a:tc vMerge="1">
                  <a:txBody>
                    <a:bodyPr/>
                    <a:lstStyle/>
                    <a:p>
                      <a:endParaRPr lang="en-ID"/>
                    </a:p>
                  </a:txBody>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1"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1</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1"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2</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1"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3</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1"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4</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1"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5</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vMerge="1">
                  <a:txBody>
                    <a:bodyPr/>
                    <a:lstStyle/>
                    <a:p>
                      <a:endParaRPr lang="en-ID"/>
                    </a:p>
                  </a:txBody>
                  <a:tcPr/>
                </a:tc>
                <a:extLst>
                  <a:ext uri="{0D108BD9-81ED-4DB2-BD59-A6C34878D82A}">
                    <a16:rowId xmlns:a16="http://schemas.microsoft.com/office/drawing/2014/main" val="1723135320"/>
                  </a:ext>
                </a:extLst>
              </a:tr>
              <a:tr h="275035">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Layout</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5</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4</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4</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3</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4</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4</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53876936"/>
                  </a:ext>
                </a:extLst>
              </a:tr>
              <a:tr h="274320">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Kecepatan akses</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3</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4</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3</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3</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4</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3.4</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40535759"/>
                  </a:ext>
                </a:extLst>
              </a:tr>
              <a:tr h="274320">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Prosedur akses, mis: KHS, KRS</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4</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4</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5</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3</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4</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4</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84423636"/>
                  </a:ext>
                </a:extLst>
              </a:tr>
              <a:tr h="274320">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Perpaduan warna</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4</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4</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2</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4</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2</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3.2</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66423675"/>
                  </a:ext>
                </a:extLst>
              </a:tr>
              <a:tr h="301229">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Informasi yang selalu </a:t>
                      </a:r>
                      <a:r>
                        <a:rPr kumimoji="0" lang="en-US" altLang="en-US" sz="1400" b="0" i="1"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up to date</a:t>
                      </a:r>
                      <a:endPar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endParaRP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5</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4</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3</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4</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4</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4.2</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44135022"/>
                  </a:ext>
                </a:extLst>
              </a:tr>
              <a:tr h="282179">
                <a:tc gridSpan="6">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Rata-rata</a:t>
                      </a:r>
                    </a:p>
                  </a:txBody>
                  <a:tcPr marL="68580" marR="68580" marT="34290" marB="3429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a:txBody>
                    <a:bodyPr/>
                    <a:lstStyle>
                      <a:lvl1pPr>
                        <a:spcBef>
                          <a:spcPct val="20000"/>
                        </a:spcBef>
                        <a:buClr>
                          <a:schemeClr val="hlink"/>
                        </a:buClr>
                        <a:buSzPct val="60000"/>
                        <a:buFont typeface="Wingdings" panose="05000000000000000000" pitchFamily="2" charset="2"/>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tx2"/>
                        </a:buClr>
                        <a:buSzPct val="60000"/>
                        <a:buFont typeface="Wingdings" panose="05000000000000000000" pitchFamily="2" charset="2"/>
                        <a:defRPr sz="24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lr>
                          <a:schemeClr val="folHlink"/>
                        </a:buClr>
                        <a:buSzPct val="60000"/>
                        <a:buFont typeface="Wingdings" panose="05000000000000000000" pitchFamily="2" charset="2"/>
                        <a:defRPr sz="20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lr>
                          <a:schemeClr val="tx1"/>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0000"/>
                        <a:buFont typeface="Wingdings" panose="05000000000000000000" pitchFamily="2" charset="2"/>
                        <a:defRPr>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None/>
                        <a:tabLst/>
                      </a:pPr>
                      <a:r>
                        <a:rPr kumimoji="0" lang="en-US" altLang="en-US" sz="1400" b="0" i="0" u="none" strike="noStrike" cap="none" normalizeH="0" baseline="0">
                          <a:ln>
                            <a:noFill/>
                          </a:ln>
                          <a:solidFill>
                            <a:schemeClr val="tx1"/>
                          </a:solidFill>
                          <a:effectLst>
                            <a:outerShdw blurRad="38100" dist="38100" dir="2700000" algn="tl">
                              <a:srgbClr val="000000"/>
                            </a:outerShdw>
                          </a:effectLst>
                          <a:latin typeface="Times New Roman" panose="02020603050405020304" pitchFamily="18" charset="0"/>
                          <a:ea typeface="MS PGothic" panose="020B0600070205080204" pitchFamily="34" charset="-128"/>
                        </a:rPr>
                        <a:t>3.76</a:t>
                      </a:r>
                    </a:p>
                  </a:txBody>
                  <a:tcPr marL="68580" marR="68580" marT="34290" marB="3429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32538677"/>
                  </a:ext>
                </a:extLst>
              </a:tr>
            </a:tbl>
          </a:graphicData>
        </a:graphic>
      </p:graphicFrame>
      <p:sp>
        <p:nvSpPr>
          <p:cNvPr id="22711" name="Text Box 183">
            <a:extLst>
              <a:ext uri="{FF2B5EF4-FFF2-40B4-BE49-F238E27FC236}">
                <a16:creationId xmlns:a16="http://schemas.microsoft.com/office/drawing/2014/main" id="{54753B8A-150A-412E-8C88-B274C5C47397}"/>
              </a:ext>
            </a:extLst>
          </p:cNvPr>
          <p:cNvSpPr txBox="1">
            <a:spLocks noChangeArrowheads="1"/>
          </p:cNvSpPr>
          <p:nvPr/>
        </p:nvSpPr>
        <p:spPr bwMode="auto">
          <a:xfrm>
            <a:off x="1428750" y="3771900"/>
            <a:ext cx="6229350" cy="6379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eaLnBrk="1" hangingPunct="1">
              <a:spcBef>
                <a:spcPct val="50000"/>
              </a:spcBef>
              <a:buFontTx/>
              <a:buChar char="•"/>
              <a:defRPr/>
            </a:pPr>
            <a:r>
              <a:rPr lang="en-US" sz="1013">
                <a:latin typeface="Arial" charset="0"/>
                <a:ea typeface="ＭＳ Ｐゴシック" charset="0"/>
              </a:rPr>
              <a:t>Dari hasil tersebut, maka secara keseluruhan pendapat para evaluator adalah netral karena nilainya 3.76</a:t>
            </a:r>
          </a:p>
          <a:p>
            <a:pPr eaLnBrk="1" hangingPunct="1">
              <a:spcBef>
                <a:spcPct val="50000"/>
              </a:spcBef>
              <a:buFontTx/>
              <a:buChar char="•"/>
              <a:defRPr/>
            </a:pPr>
            <a:r>
              <a:rPr lang="en-US" sz="1013">
                <a:latin typeface="Arial" charset="0"/>
                <a:ea typeface="ＭＳ Ｐゴシック" charset="0"/>
              </a:rPr>
              <a:t>Kriteria yang paling bagus adalah informasi yang selalu </a:t>
            </a:r>
            <a:r>
              <a:rPr lang="en-US" sz="1013" i="1">
                <a:latin typeface="Arial" charset="0"/>
                <a:ea typeface="ＭＳ Ｐゴシック" charset="0"/>
              </a:rPr>
              <a:t>up to date</a:t>
            </a:r>
            <a:r>
              <a:rPr lang="en-US" sz="1013">
                <a:latin typeface="Arial" charset="0"/>
                <a:ea typeface="ＭＳ Ｐゴシック" charset="0"/>
              </a:rPr>
              <a:t>, sedangkan yang harus mendapat perhatian lebih baik adalah kriteria perpaduan warna</a:t>
            </a:r>
          </a:p>
        </p:txBody>
      </p:sp>
    </p:spTree>
  </p:cSld>
  <p:clrMapOvr>
    <a:masterClrMapping/>
  </p:clrMapOvr>
  <p:transition spd="slow">
    <p:blinds dir="ver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a:extLst>
              <a:ext uri="{FF2B5EF4-FFF2-40B4-BE49-F238E27FC236}">
                <a16:creationId xmlns:a16="http://schemas.microsoft.com/office/drawing/2014/main" id="{B4BC534A-D868-47EE-AE4B-6A2B60C8A71E}"/>
              </a:ext>
            </a:extLst>
          </p:cNvPr>
          <p:cNvSpPr>
            <a:spLocks noGrp="1"/>
          </p:cNvSpPr>
          <p:nvPr>
            <p:ph type="title"/>
          </p:nvPr>
        </p:nvSpPr>
        <p:spPr/>
        <p:txBody>
          <a:bodyPr/>
          <a:lstStyle/>
          <a:p>
            <a:r>
              <a:rPr lang="id-ID" altLang="en-US"/>
              <a:t>Teknik-Teknik Lain</a:t>
            </a:r>
          </a:p>
        </p:txBody>
      </p:sp>
      <p:sp>
        <p:nvSpPr>
          <p:cNvPr id="20483" name="Content Placeholder 2">
            <a:extLst>
              <a:ext uri="{FF2B5EF4-FFF2-40B4-BE49-F238E27FC236}">
                <a16:creationId xmlns:a16="http://schemas.microsoft.com/office/drawing/2014/main" id="{EA2580FF-540A-4887-ABE8-5A527F98119F}"/>
              </a:ext>
            </a:extLst>
          </p:cNvPr>
          <p:cNvSpPr>
            <a:spLocks noGrp="1"/>
          </p:cNvSpPr>
          <p:nvPr>
            <p:ph idx="1"/>
          </p:nvPr>
        </p:nvSpPr>
        <p:spPr/>
        <p:txBody>
          <a:bodyPr/>
          <a:lstStyle/>
          <a:p>
            <a:r>
              <a:rPr lang="id-ID" altLang="en-US"/>
              <a:t>Evaluasi yang lain sehubungan dengan desain sebelum implementasi seperti:</a:t>
            </a:r>
          </a:p>
          <a:p>
            <a:pPr lvl="1"/>
            <a:r>
              <a:rPr lang="id-ID" altLang="en-US"/>
              <a:t>Cognitive Walkthrough</a:t>
            </a:r>
          </a:p>
          <a:p>
            <a:pPr lvl="1"/>
            <a:endParaRPr lang="id-ID" altLang="en-US"/>
          </a:p>
          <a:p>
            <a:pPr lvl="1"/>
            <a:r>
              <a:rPr lang="id-ID" altLang="en-US"/>
              <a:t>Heuristic Evaluation</a:t>
            </a:r>
          </a:p>
          <a:p>
            <a:pPr lvl="1"/>
            <a:endParaRPr lang="id-ID" altLang="en-US"/>
          </a:p>
          <a:p>
            <a:pPr lvl="1"/>
            <a:r>
              <a:rPr lang="id-ID" altLang="en-US"/>
              <a:t>Review Based-Evaluation</a:t>
            </a:r>
          </a:p>
        </p:txBody>
      </p:sp>
      <p:sp>
        <p:nvSpPr>
          <p:cNvPr id="4" name="Slide Number Placeholder 3">
            <a:extLst>
              <a:ext uri="{FF2B5EF4-FFF2-40B4-BE49-F238E27FC236}">
                <a16:creationId xmlns:a16="http://schemas.microsoft.com/office/drawing/2014/main" id="{99603E0A-7D6C-4300-8C96-0AC6B31B5EF9}"/>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557213" indent="-214313" eaLnBrk="0" hangingPunct="0">
              <a:defRPr>
                <a:solidFill>
                  <a:schemeClr val="tx1"/>
                </a:solidFill>
                <a:latin typeface="Arial" panose="020B0604020202020204" pitchFamily="34" charset="0"/>
                <a:cs typeface="Arial" panose="020B0604020202020204" pitchFamily="34" charset="0"/>
              </a:defRPr>
            </a:lvl2pPr>
            <a:lvl3pPr marL="857250" indent="-171450" eaLnBrk="0" hangingPunct="0">
              <a:defRPr>
                <a:solidFill>
                  <a:schemeClr val="tx1"/>
                </a:solidFill>
                <a:latin typeface="Arial" panose="020B0604020202020204" pitchFamily="34" charset="0"/>
                <a:cs typeface="Arial" panose="020B0604020202020204" pitchFamily="34" charset="0"/>
              </a:defRPr>
            </a:lvl3pPr>
            <a:lvl4pPr marL="1200150" indent="-171450" eaLnBrk="0" hangingPunct="0">
              <a:defRPr>
                <a:solidFill>
                  <a:schemeClr val="tx1"/>
                </a:solidFill>
                <a:latin typeface="Arial" panose="020B0604020202020204" pitchFamily="34" charset="0"/>
                <a:cs typeface="Arial" panose="020B0604020202020204" pitchFamily="34" charset="0"/>
              </a:defRPr>
            </a:lvl4pPr>
            <a:lvl5pPr marL="1543050" indent="-171450" eaLnBrk="0" hangingPunct="0">
              <a:defRPr>
                <a:solidFill>
                  <a:schemeClr val="tx1"/>
                </a:solidFill>
                <a:latin typeface="Arial" panose="020B0604020202020204" pitchFamily="34" charset="0"/>
                <a:cs typeface="Arial" panose="020B0604020202020204" pitchFamily="34" charset="0"/>
              </a:defRPr>
            </a:lvl5pPr>
            <a:lvl6pPr marL="18859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2288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25717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29146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C9C9FF12-9530-4C03-9319-47DF0D3E1F08}" type="slidenum">
              <a:rPr lang="id-ID" altLang="en-US">
                <a:solidFill>
                  <a:srgbClr val="9B9A98"/>
                </a:solidFill>
              </a:rPr>
              <a:pPr eaLnBrk="1" hangingPunct="1"/>
              <a:t>18</a:t>
            </a:fld>
            <a:endParaRPr lang="id-ID" altLang="en-US">
              <a:solidFill>
                <a:srgbClr val="9B9A98"/>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a:extLst>
              <a:ext uri="{FF2B5EF4-FFF2-40B4-BE49-F238E27FC236}">
                <a16:creationId xmlns:a16="http://schemas.microsoft.com/office/drawing/2014/main" id="{848B128A-EBB7-42E8-BB12-9D117CC1E31D}"/>
              </a:ext>
            </a:extLst>
          </p:cNvPr>
          <p:cNvSpPr>
            <a:spLocks noGrp="1"/>
          </p:cNvSpPr>
          <p:nvPr>
            <p:ph type="title"/>
          </p:nvPr>
        </p:nvSpPr>
        <p:spPr/>
        <p:txBody>
          <a:bodyPr/>
          <a:lstStyle/>
          <a:p>
            <a:r>
              <a:rPr lang="id-ID" altLang="en-US"/>
              <a:t>Cognitive Walkthrough</a:t>
            </a:r>
          </a:p>
        </p:txBody>
      </p:sp>
      <p:sp>
        <p:nvSpPr>
          <p:cNvPr id="21507" name="Content Placeholder 2">
            <a:extLst>
              <a:ext uri="{FF2B5EF4-FFF2-40B4-BE49-F238E27FC236}">
                <a16:creationId xmlns:a16="http://schemas.microsoft.com/office/drawing/2014/main" id="{F7D013B8-90F9-4B2F-A936-79DC768798B2}"/>
              </a:ext>
            </a:extLst>
          </p:cNvPr>
          <p:cNvSpPr>
            <a:spLocks noGrp="1"/>
          </p:cNvSpPr>
          <p:nvPr>
            <p:ph idx="1"/>
          </p:nvPr>
        </p:nvSpPr>
        <p:spPr>
          <a:xfrm>
            <a:off x="478235" y="1239440"/>
            <a:ext cx="7865665" cy="3630216"/>
          </a:xfrm>
        </p:spPr>
        <p:txBody>
          <a:bodyPr/>
          <a:lstStyle/>
          <a:p>
            <a:r>
              <a:rPr lang="id-ID" altLang="en-US" sz="1800" dirty="0"/>
              <a:t>Usaha ini bertujuan untuk mengevaluasi perancangan dengan melihat seberapa besar dukungan yang diberikan ke pengguna berdasarkan tugas yang diberikan. </a:t>
            </a:r>
          </a:p>
          <a:p>
            <a:r>
              <a:rPr lang="id-ID" altLang="en-US" sz="1800" dirty="0"/>
              <a:t>Dalam pendekatan ini beberapa isu yang timbul, seperti:</a:t>
            </a:r>
          </a:p>
          <a:p>
            <a:pPr lvl="1"/>
            <a:r>
              <a:rPr lang="id-ID" altLang="en-US" sz="1800" dirty="0"/>
              <a:t>Dampak interaksi yang akan terjadi pada pengguna</a:t>
            </a:r>
          </a:p>
          <a:p>
            <a:pPr lvl="1"/>
            <a:r>
              <a:rPr lang="id-ID" altLang="en-US" sz="1800" dirty="0"/>
              <a:t>Proses Kognitif apa yang dibutuhkan</a:t>
            </a:r>
          </a:p>
          <a:p>
            <a:pPr lvl="1"/>
            <a:r>
              <a:rPr lang="id-ID" altLang="en-US" sz="1800" dirty="0"/>
              <a:t>Masalah pembelajaran apa yang akan terjadi.</a:t>
            </a:r>
          </a:p>
          <a:p>
            <a:r>
              <a:rPr lang="id-ID" altLang="en-US" sz="1800" dirty="0"/>
              <a:t>Analisis difokuskan pada tujuan </a:t>
            </a:r>
            <a:r>
              <a:rPr lang="id-ID" altLang="en-US" sz="1800" dirty="0" err="1"/>
              <a:t>user</a:t>
            </a:r>
            <a:r>
              <a:rPr lang="id-ID" altLang="en-US" sz="1800" dirty="0"/>
              <a:t> dan pengetahuan</a:t>
            </a:r>
          </a:p>
          <a:p>
            <a:r>
              <a:rPr lang="id-ID" altLang="en-US" sz="1800" dirty="0" err="1"/>
              <a:t>Cognitive</a:t>
            </a:r>
            <a:r>
              <a:rPr lang="id-ID" altLang="en-US" sz="1800" dirty="0"/>
              <a:t> </a:t>
            </a:r>
            <a:r>
              <a:rPr lang="id-ID" altLang="en-US" sz="1800" dirty="0" err="1"/>
              <a:t>Walktrhough</a:t>
            </a:r>
            <a:r>
              <a:rPr lang="id-ID" altLang="en-US" sz="1800" dirty="0"/>
              <a:t> menunjukkan bagaimana </a:t>
            </a:r>
            <a:r>
              <a:rPr lang="id-ID" altLang="en-US" sz="1800" dirty="0" err="1"/>
              <a:t>interface</a:t>
            </a:r>
            <a:r>
              <a:rPr lang="id-ID" altLang="en-US" sz="1800" dirty="0"/>
              <a:t> merujuk ke </a:t>
            </a:r>
            <a:r>
              <a:rPr lang="id-ID" altLang="en-US" sz="1800" dirty="0" err="1"/>
              <a:t>user</a:t>
            </a:r>
            <a:r>
              <a:rPr lang="id-ID" altLang="en-US" sz="1800" dirty="0"/>
              <a:t> untuk membangkitkan pelaksanaan tugas/pekerjaan dan aksi yang diinginkan sesuai dengan tujuan tugas/pekerjaan dan hasilnya benar.</a:t>
            </a:r>
          </a:p>
          <a:p>
            <a:endParaRPr lang="id-ID" altLang="en-US" sz="1800" dirty="0"/>
          </a:p>
        </p:txBody>
      </p:sp>
      <p:sp>
        <p:nvSpPr>
          <p:cNvPr id="4" name="Slide Number Placeholder 3">
            <a:extLst>
              <a:ext uri="{FF2B5EF4-FFF2-40B4-BE49-F238E27FC236}">
                <a16:creationId xmlns:a16="http://schemas.microsoft.com/office/drawing/2014/main" id="{E715A660-AFDF-42C7-8F06-8480B35BC4BE}"/>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557213" indent="-214313" eaLnBrk="0" hangingPunct="0">
              <a:defRPr>
                <a:solidFill>
                  <a:schemeClr val="tx1"/>
                </a:solidFill>
                <a:latin typeface="Arial" panose="020B0604020202020204" pitchFamily="34" charset="0"/>
                <a:cs typeface="Arial" panose="020B0604020202020204" pitchFamily="34" charset="0"/>
              </a:defRPr>
            </a:lvl2pPr>
            <a:lvl3pPr marL="857250" indent="-171450" eaLnBrk="0" hangingPunct="0">
              <a:defRPr>
                <a:solidFill>
                  <a:schemeClr val="tx1"/>
                </a:solidFill>
                <a:latin typeface="Arial" panose="020B0604020202020204" pitchFamily="34" charset="0"/>
                <a:cs typeface="Arial" panose="020B0604020202020204" pitchFamily="34" charset="0"/>
              </a:defRPr>
            </a:lvl3pPr>
            <a:lvl4pPr marL="1200150" indent="-171450" eaLnBrk="0" hangingPunct="0">
              <a:defRPr>
                <a:solidFill>
                  <a:schemeClr val="tx1"/>
                </a:solidFill>
                <a:latin typeface="Arial" panose="020B0604020202020204" pitchFamily="34" charset="0"/>
                <a:cs typeface="Arial" panose="020B0604020202020204" pitchFamily="34" charset="0"/>
              </a:defRPr>
            </a:lvl4pPr>
            <a:lvl5pPr marL="1543050" indent="-171450" eaLnBrk="0" hangingPunct="0">
              <a:defRPr>
                <a:solidFill>
                  <a:schemeClr val="tx1"/>
                </a:solidFill>
                <a:latin typeface="Arial" panose="020B0604020202020204" pitchFamily="34" charset="0"/>
                <a:cs typeface="Arial" panose="020B0604020202020204" pitchFamily="34" charset="0"/>
              </a:defRPr>
            </a:lvl5pPr>
            <a:lvl6pPr marL="18859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2288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25717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29146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DC783D83-DFF6-4632-9E49-AC351CE882C5}" type="slidenum">
              <a:rPr lang="id-ID" altLang="en-US">
                <a:solidFill>
                  <a:srgbClr val="9B9A98"/>
                </a:solidFill>
              </a:rPr>
              <a:pPr eaLnBrk="1" hangingPunct="1"/>
              <a:t>19</a:t>
            </a:fld>
            <a:endParaRPr lang="id-ID" altLang="en-US">
              <a:solidFill>
                <a:srgbClr val="9B9A98"/>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Footer Placeholder 2">
            <a:extLst>
              <a:ext uri="{FF2B5EF4-FFF2-40B4-BE49-F238E27FC236}">
                <a16:creationId xmlns:a16="http://schemas.microsoft.com/office/drawing/2014/main" id="{21721280-F576-4EC5-8275-2E5970E07EC5}"/>
              </a:ext>
            </a:extLst>
          </p:cNvPr>
          <p:cNvSpPr>
            <a:spLocks noGrp="1"/>
          </p:cNvSpPr>
          <p:nvPr>
            <p:ph type="ftr" sz="quarter" idx="11"/>
          </p:nvPr>
        </p:nvSpPr>
        <p:spPr>
          <a:xfrm>
            <a:off x="609219" y="4348328"/>
            <a:ext cx="1791083" cy="273844"/>
          </a:xfrm>
        </p:spPr>
        <p:txBody>
          <a:bodyPr/>
          <a:lstStyle/>
          <a:p>
            <a:pPr>
              <a:spcAft>
                <a:spcPts val="600"/>
              </a:spcAft>
            </a:pPr>
            <a:r>
              <a:rPr lang="en-US"/>
              <a:t>JTI POLINEMA</a:t>
            </a:r>
            <a:endParaRPr lang="ru-RU"/>
          </a:p>
        </p:txBody>
      </p:sp>
      <p:sp>
        <p:nvSpPr>
          <p:cNvPr id="77" name="Slide Number Placeholder 5">
            <a:extLst>
              <a:ext uri="{FF2B5EF4-FFF2-40B4-BE49-F238E27FC236}">
                <a16:creationId xmlns:a16="http://schemas.microsoft.com/office/drawing/2014/main" id="{9C41507E-9E5F-4200-9957-1DEECCA5578D}"/>
              </a:ext>
            </a:extLst>
          </p:cNvPr>
          <p:cNvSpPr>
            <a:spLocks noGrp="1"/>
          </p:cNvSpPr>
          <p:nvPr>
            <p:ph type="sldNum" sz="quarter" idx="12"/>
          </p:nvPr>
        </p:nvSpPr>
        <p:spPr>
          <a:xfrm>
            <a:off x="8103271" y="4362615"/>
            <a:ext cx="412083" cy="273844"/>
          </a:xfrm>
        </p:spPr>
        <p:txBody>
          <a:bodyPr anchor="ctr">
            <a:normAutofit/>
          </a:bodyPr>
          <a:lstStyle/>
          <a:p>
            <a:pPr>
              <a:spcAft>
                <a:spcPts val="600"/>
              </a:spcAft>
            </a:pPr>
            <a:fld id="{6445EBDF-5843-4FAC-9748-A08AF1D805DA}" type="slidenum">
              <a:rPr lang="en-US" altLang="en-US"/>
              <a:pPr>
                <a:spcAft>
                  <a:spcPts val="600"/>
                </a:spcAft>
              </a:pPr>
              <a:t>2</a:t>
            </a:fld>
            <a:endParaRPr lang="en-US" altLang="en-US"/>
          </a:p>
        </p:txBody>
      </p:sp>
      <p:sp>
        <p:nvSpPr>
          <p:cNvPr id="3074" name="Rectangle 2">
            <a:extLst>
              <a:ext uri="{FF2B5EF4-FFF2-40B4-BE49-F238E27FC236}">
                <a16:creationId xmlns:a16="http://schemas.microsoft.com/office/drawing/2014/main" id="{C3F50971-97F6-4949-88C4-78C1E32B7D9C}"/>
              </a:ext>
            </a:extLst>
          </p:cNvPr>
          <p:cNvSpPr>
            <a:spLocks noGrp="1" noChangeArrowheads="1"/>
          </p:cNvSpPr>
          <p:nvPr>
            <p:ph type="title"/>
          </p:nvPr>
        </p:nvSpPr>
        <p:spPr>
          <a:xfrm>
            <a:off x="1809740" y="4280366"/>
            <a:ext cx="5524520" cy="640495"/>
          </a:xfrm>
        </p:spPr>
        <p:txBody>
          <a:bodyPr anchor="t">
            <a:normAutofit/>
          </a:bodyPr>
          <a:lstStyle/>
          <a:p>
            <a:pPr eaLnBrk="1" hangingPunct="1"/>
            <a:r>
              <a:rPr lang="en-US" altLang="en-US"/>
              <a:t>Pendahulu</a:t>
            </a:r>
            <a:r>
              <a:rPr lang="en-US" altLang="en-US" b="0"/>
              <a:t>an</a:t>
            </a:r>
          </a:p>
        </p:txBody>
      </p:sp>
      <p:graphicFrame>
        <p:nvGraphicFramePr>
          <p:cNvPr id="3077" name="Rectangle 3">
            <a:extLst>
              <a:ext uri="{FF2B5EF4-FFF2-40B4-BE49-F238E27FC236}">
                <a16:creationId xmlns:a16="http://schemas.microsoft.com/office/drawing/2014/main" id="{26156AA0-819D-4A3D-A952-C579D86D3852}"/>
              </a:ext>
            </a:extLst>
          </p:cNvPr>
          <p:cNvGraphicFramePr/>
          <p:nvPr>
            <p:extLst>
              <p:ext uri="{D42A27DB-BD31-4B8C-83A1-F6EECF244321}">
                <p14:modId xmlns:p14="http://schemas.microsoft.com/office/powerpoint/2010/main" val="4088415314"/>
              </p:ext>
            </p:extLst>
          </p:nvPr>
        </p:nvGraphicFramePr>
        <p:xfrm>
          <a:off x="683423" y="681045"/>
          <a:ext cx="7777163" cy="34956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spd="slow">
    <p:blinds dir="ver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a:extLst>
              <a:ext uri="{FF2B5EF4-FFF2-40B4-BE49-F238E27FC236}">
                <a16:creationId xmlns:a16="http://schemas.microsoft.com/office/drawing/2014/main" id="{B7531783-2421-4FEA-A883-DF1BD40E97E9}"/>
              </a:ext>
            </a:extLst>
          </p:cNvPr>
          <p:cNvSpPr>
            <a:spLocks noGrp="1"/>
          </p:cNvSpPr>
          <p:nvPr>
            <p:ph type="title"/>
          </p:nvPr>
        </p:nvSpPr>
        <p:spPr/>
        <p:txBody>
          <a:bodyPr/>
          <a:lstStyle/>
          <a:p>
            <a:r>
              <a:rPr lang="id-ID" altLang="en-US"/>
              <a:t>Evaluasi Heuristik</a:t>
            </a:r>
          </a:p>
        </p:txBody>
      </p:sp>
      <p:sp>
        <p:nvSpPr>
          <p:cNvPr id="22531" name="Content Placeholder 2">
            <a:extLst>
              <a:ext uri="{FF2B5EF4-FFF2-40B4-BE49-F238E27FC236}">
                <a16:creationId xmlns:a16="http://schemas.microsoft.com/office/drawing/2014/main" id="{78357649-BA45-4624-903B-505484675401}"/>
              </a:ext>
            </a:extLst>
          </p:cNvPr>
          <p:cNvSpPr>
            <a:spLocks noGrp="1"/>
          </p:cNvSpPr>
          <p:nvPr>
            <p:ph idx="1"/>
          </p:nvPr>
        </p:nvSpPr>
        <p:spPr>
          <a:xfrm>
            <a:off x="736600" y="1475184"/>
            <a:ext cx="5818585" cy="3394472"/>
          </a:xfrm>
        </p:spPr>
        <p:txBody>
          <a:bodyPr/>
          <a:lstStyle/>
          <a:p>
            <a:r>
              <a:rPr lang="id-ID" altLang="en-US" dirty="0"/>
              <a:t>Evaluasi </a:t>
            </a:r>
            <a:r>
              <a:rPr lang="id-ID" altLang="en-US" dirty="0" err="1"/>
              <a:t>Heuristik</a:t>
            </a:r>
            <a:r>
              <a:rPr lang="id-ID" altLang="en-US" dirty="0"/>
              <a:t> adalah </a:t>
            </a:r>
            <a:r>
              <a:rPr lang="id-ID" altLang="en-US" dirty="0" err="1"/>
              <a:t>guidline</a:t>
            </a:r>
            <a:r>
              <a:rPr lang="id-ID" altLang="en-US" dirty="0"/>
              <a:t>, prinsip umum, peraturan dan pengalaman yang bisa membantu suatu keputusan atau kritik dari keputusan yang telah diambil guna meningkatkan daya guna sistem. Daya guna sistem minimal 75% dibanding dengan tampilan desain sistem.</a:t>
            </a:r>
          </a:p>
          <a:p>
            <a:pPr>
              <a:buFont typeface="Wingdings 2" panose="05020102010507070707" pitchFamily="18" charset="2"/>
              <a:buNone/>
            </a:pPr>
            <a:endParaRPr lang="id-ID" altLang="en-US" dirty="0"/>
          </a:p>
          <a:p>
            <a:endParaRPr lang="id-ID" altLang="en-US" dirty="0"/>
          </a:p>
        </p:txBody>
      </p:sp>
      <p:sp>
        <p:nvSpPr>
          <p:cNvPr id="4" name="Slide Number Placeholder 3">
            <a:extLst>
              <a:ext uri="{FF2B5EF4-FFF2-40B4-BE49-F238E27FC236}">
                <a16:creationId xmlns:a16="http://schemas.microsoft.com/office/drawing/2014/main" id="{027204AB-FEB7-437A-94AC-990079968736}"/>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557213" indent="-214313" eaLnBrk="0" hangingPunct="0">
              <a:defRPr>
                <a:solidFill>
                  <a:schemeClr val="tx1"/>
                </a:solidFill>
                <a:latin typeface="Arial" panose="020B0604020202020204" pitchFamily="34" charset="0"/>
                <a:cs typeface="Arial" panose="020B0604020202020204" pitchFamily="34" charset="0"/>
              </a:defRPr>
            </a:lvl2pPr>
            <a:lvl3pPr marL="857250" indent="-171450" eaLnBrk="0" hangingPunct="0">
              <a:defRPr>
                <a:solidFill>
                  <a:schemeClr val="tx1"/>
                </a:solidFill>
                <a:latin typeface="Arial" panose="020B0604020202020204" pitchFamily="34" charset="0"/>
                <a:cs typeface="Arial" panose="020B0604020202020204" pitchFamily="34" charset="0"/>
              </a:defRPr>
            </a:lvl3pPr>
            <a:lvl4pPr marL="1200150" indent="-171450" eaLnBrk="0" hangingPunct="0">
              <a:defRPr>
                <a:solidFill>
                  <a:schemeClr val="tx1"/>
                </a:solidFill>
                <a:latin typeface="Arial" panose="020B0604020202020204" pitchFamily="34" charset="0"/>
                <a:cs typeface="Arial" panose="020B0604020202020204" pitchFamily="34" charset="0"/>
              </a:defRPr>
            </a:lvl4pPr>
            <a:lvl5pPr marL="1543050" indent="-171450" eaLnBrk="0" hangingPunct="0">
              <a:defRPr>
                <a:solidFill>
                  <a:schemeClr val="tx1"/>
                </a:solidFill>
                <a:latin typeface="Arial" panose="020B0604020202020204" pitchFamily="34" charset="0"/>
                <a:cs typeface="Arial" panose="020B0604020202020204" pitchFamily="34" charset="0"/>
              </a:defRPr>
            </a:lvl5pPr>
            <a:lvl6pPr marL="18859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2288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25717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29146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CACCC5A7-4F98-4330-A99E-62E5E9DBE560}" type="slidenum">
              <a:rPr lang="id-ID" altLang="en-US">
                <a:solidFill>
                  <a:srgbClr val="9B9A98"/>
                </a:solidFill>
              </a:rPr>
              <a:pPr eaLnBrk="1" hangingPunct="1"/>
              <a:t>20</a:t>
            </a:fld>
            <a:endParaRPr lang="id-ID" altLang="en-US">
              <a:solidFill>
                <a:srgbClr val="9B9A98"/>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a:extLst>
              <a:ext uri="{FF2B5EF4-FFF2-40B4-BE49-F238E27FC236}">
                <a16:creationId xmlns:a16="http://schemas.microsoft.com/office/drawing/2014/main" id="{910902D7-608E-45A8-BBCE-5F31BB89EA4A}"/>
              </a:ext>
            </a:extLst>
          </p:cNvPr>
          <p:cNvSpPr>
            <a:spLocks noGrp="1"/>
          </p:cNvSpPr>
          <p:nvPr>
            <p:ph type="title"/>
          </p:nvPr>
        </p:nvSpPr>
        <p:spPr/>
        <p:txBody>
          <a:bodyPr/>
          <a:lstStyle/>
          <a:p>
            <a:r>
              <a:rPr lang="id-ID" altLang="en-US"/>
              <a:t>10 Dasar Evaluasi Heuristik</a:t>
            </a:r>
          </a:p>
        </p:txBody>
      </p:sp>
      <p:sp>
        <p:nvSpPr>
          <p:cNvPr id="23555" name="Content Placeholder 2">
            <a:extLst>
              <a:ext uri="{FF2B5EF4-FFF2-40B4-BE49-F238E27FC236}">
                <a16:creationId xmlns:a16="http://schemas.microsoft.com/office/drawing/2014/main" id="{9EA1B701-C916-4AF9-ADC8-4848C493BEBA}"/>
              </a:ext>
            </a:extLst>
          </p:cNvPr>
          <p:cNvSpPr>
            <a:spLocks noGrp="1"/>
          </p:cNvSpPr>
          <p:nvPr>
            <p:ph idx="1"/>
          </p:nvPr>
        </p:nvSpPr>
        <p:spPr>
          <a:xfrm>
            <a:off x="765050" y="1475184"/>
            <a:ext cx="6515100" cy="3394472"/>
          </a:xfrm>
        </p:spPr>
        <p:txBody>
          <a:bodyPr>
            <a:normAutofit lnSpcReduction="10000"/>
          </a:bodyPr>
          <a:lstStyle/>
          <a:p>
            <a:r>
              <a:rPr lang="id-ID" altLang="en-US" sz="1950" dirty="0"/>
              <a:t>Visibilitas status sistem</a:t>
            </a:r>
          </a:p>
          <a:p>
            <a:r>
              <a:rPr lang="id-ID" altLang="en-US" sz="1950" dirty="0"/>
              <a:t>Kecocokan sistem dengan dunia nyata</a:t>
            </a:r>
          </a:p>
          <a:p>
            <a:r>
              <a:rPr lang="id-ID" altLang="en-US" sz="1950" dirty="0"/>
              <a:t>Kontrol </a:t>
            </a:r>
            <a:r>
              <a:rPr lang="id-ID" altLang="en-US" sz="1950" dirty="0" err="1"/>
              <a:t>user</a:t>
            </a:r>
            <a:r>
              <a:rPr lang="id-ID" altLang="en-US" sz="1950" dirty="0"/>
              <a:t> dan kebebasan</a:t>
            </a:r>
          </a:p>
          <a:p>
            <a:r>
              <a:rPr lang="id-ID" altLang="en-US" sz="1950" dirty="0"/>
              <a:t>Konsisten dan </a:t>
            </a:r>
            <a:r>
              <a:rPr lang="id-ID" altLang="en-US" sz="1950" dirty="0" err="1"/>
              <a:t>standard</a:t>
            </a:r>
            <a:endParaRPr lang="id-ID" altLang="en-US" sz="1950" dirty="0"/>
          </a:p>
          <a:p>
            <a:r>
              <a:rPr lang="id-ID" altLang="en-US" sz="1950" dirty="0"/>
              <a:t>Pencegahan kesalahan</a:t>
            </a:r>
          </a:p>
          <a:p>
            <a:r>
              <a:rPr lang="id-ID" altLang="en-US" sz="1950" dirty="0"/>
              <a:t>Pengenalan atas penarikan kembali </a:t>
            </a:r>
          </a:p>
          <a:p>
            <a:r>
              <a:rPr lang="id-ID" altLang="en-US" sz="1950" dirty="0" err="1"/>
              <a:t>Fleksibiltas</a:t>
            </a:r>
            <a:r>
              <a:rPr lang="id-ID" altLang="en-US" sz="1950" dirty="0"/>
              <a:t> dan efisiensi</a:t>
            </a:r>
          </a:p>
          <a:p>
            <a:r>
              <a:rPr lang="id-ID" altLang="en-US" sz="1950" dirty="0"/>
              <a:t>Desain minimalis dan keindahan</a:t>
            </a:r>
          </a:p>
          <a:p>
            <a:r>
              <a:rPr lang="id-ID" altLang="en-US" sz="1950" dirty="0"/>
              <a:t>Bantuan bagi </a:t>
            </a:r>
            <a:r>
              <a:rPr lang="id-ID" altLang="en-US" sz="1950" dirty="0" err="1"/>
              <a:t>user</a:t>
            </a:r>
            <a:r>
              <a:rPr lang="id-ID" altLang="en-US" sz="1950" dirty="0"/>
              <a:t> untuk memperbaiki kesalahan</a:t>
            </a:r>
          </a:p>
          <a:p>
            <a:r>
              <a:rPr lang="id-ID" altLang="en-US" sz="1950" dirty="0" err="1"/>
              <a:t>Help</a:t>
            </a:r>
            <a:r>
              <a:rPr lang="id-ID" altLang="en-US" sz="1950" dirty="0"/>
              <a:t> dan dokumentasi</a:t>
            </a:r>
          </a:p>
        </p:txBody>
      </p:sp>
      <p:sp>
        <p:nvSpPr>
          <p:cNvPr id="4" name="Slide Number Placeholder 3">
            <a:extLst>
              <a:ext uri="{FF2B5EF4-FFF2-40B4-BE49-F238E27FC236}">
                <a16:creationId xmlns:a16="http://schemas.microsoft.com/office/drawing/2014/main" id="{08B01446-37F1-4CD0-A84B-CFD381F2352D}"/>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557213" indent="-214313" eaLnBrk="0" hangingPunct="0">
              <a:defRPr>
                <a:solidFill>
                  <a:schemeClr val="tx1"/>
                </a:solidFill>
                <a:latin typeface="Arial" panose="020B0604020202020204" pitchFamily="34" charset="0"/>
                <a:cs typeface="Arial" panose="020B0604020202020204" pitchFamily="34" charset="0"/>
              </a:defRPr>
            </a:lvl2pPr>
            <a:lvl3pPr marL="857250" indent="-171450" eaLnBrk="0" hangingPunct="0">
              <a:defRPr>
                <a:solidFill>
                  <a:schemeClr val="tx1"/>
                </a:solidFill>
                <a:latin typeface="Arial" panose="020B0604020202020204" pitchFamily="34" charset="0"/>
                <a:cs typeface="Arial" panose="020B0604020202020204" pitchFamily="34" charset="0"/>
              </a:defRPr>
            </a:lvl3pPr>
            <a:lvl4pPr marL="1200150" indent="-171450" eaLnBrk="0" hangingPunct="0">
              <a:defRPr>
                <a:solidFill>
                  <a:schemeClr val="tx1"/>
                </a:solidFill>
                <a:latin typeface="Arial" panose="020B0604020202020204" pitchFamily="34" charset="0"/>
                <a:cs typeface="Arial" panose="020B0604020202020204" pitchFamily="34" charset="0"/>
              </a:defRPr>
            </a:lvl4pPr>
            <a:lvl5pPr marL="1543050" indent="-171450" eaLnBrk="0" hangingPunct="0">
              <a:defRPr>
                <a:solidFill>
                  <a:schemeClr val="tx1"/>
                </a:solidFill>
                <a:latin typeface="Arial" panose="020B0604020202020204" pitchFamily="34" charset="0"/>
                <a:cs typeface="Arial" panose="020B0604020202020204" pitchFamily="34" charset="0"/>
              </a:defRPr>
            </a:lvl5pPr>
            <a:lvl6pPr marL="18859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2288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25717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2914650" indent="-17145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5C3E60E4-3357-4216-AD9A-6223993150F2}" type="slidenum">
              <a:rPr lang="id-ID" altLang="en-US">
                <a:solidFill>
                  <a:srgbClr val="9B9A98"/>
                </a:solidFill>
              </a:rPr>
              <a:pPr eaLnBrk="1" hangingPunct="1"/>
              <a:t>21</a:t>
            </a:fld>
            <a:endParaRPr lang="id-ID" altLang="en-US">
              <a:solidFill>
                <a:srgbClr val="9B9A98"/>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5ACC2AF-0FEA-47CF-953D-8139A3323905}"/>
              </a:ext>
            </a:extLst>
          </p:cNvPr>
          <p:cNvSpPr>
            <a:spLocks noGrp="1"/>
          </p:cNvSpPr>
          <p:nvPr>
            <p:ph type="ftr" sz="quarter" idx="11"/>
          </p:nvPr>
        </p:nvSpPr>
        <p:spPr>
          <a:xfrm>
            <a:off x="609219" y="4348328"/>
            <a:ext cx="1791083" cy="273844"/>
          </a:xfrm>
        </p:spPr>
        <p:txBody>
          <a:bodyPr anchor="ctr">
            <a:normAutofit/>
          </a:bodyPr>
          <a:lstStyle/>
          <a:p>
            <a:r>
              <a:rPr lang="en-US"/>
              <a:t>JTI POLINEMA</a:t>
            </a:r>
            <a:endParaRPr lang="ru-RU" dirty="0"/>
          </a:p>
        </p:txBody>
      </p:sp>
      <p:sp>
        <p:nvSpPr>
          <p:cNvPr id="3" name="Slide Number Placeholder 2">
            <a:extLst>
              <a:ext uri="{FF2B5EF4-FFF2-40B4-BE49-F238E27FC236}">
                <a16:creationId xmlns:a16="http://schemas.microsoft.com/office/drawing/2014/main" id="{CE9B8191-1A03-4470-94AB-5FD0218D622D}"/>
              </a:ext>
            </a:extLst>
          </p:cNvPr>
          <p:cNvSpPr>
            <a:spLocks noGrp="1"/>
          </p:cNvSpPr>
          <p:nvPr>
            <p:ph type="sldNum" sz="quarter" idx="12"/>
          </p:nvPr>
        </p:nvSpPr>
        <p:spPr>
          <a:xfrm>
            <a:off x="8103270" y="4362616"/>
            <a:ext cx="412083" cy="273844"/>
          </a:xfrm>
        </p:spPr>
        <p:txBody>
          <a:bodyPr anchor="ctr">
            <a:normAutofit/>
          </a:bodyPr>
          <a:lstStyle/>
          <a:p>
            <a:pPr>
              <a:spcAft>
                <a:spcPts val="451"/>
              </a:spcAft>
            </a:pPr>
            <a:fld id="{D495E168-DA5E-4888-8D8A-92B118324C14}" type="slidenum">
              <a:rPr lang="ru-RU" smtClean="0"/>
              <a:pPr>
                <a:spcAft>
                  <a:spcPts val="451"/>
                </a:spcAft>
              </a:pPr>
              <a:t>22</a:t>
            </a:fld>
            <a:endParaRPr lang="ru-RU"/>
          </a:p>
        </p:txBody>
      </p:sp>
      <p:sp>
        <p:nvSpPr>
          <p:cNvPr id="15" name="Title 4">
            <a:extLst>
              <a:ext uri="{FF2B5EF4-FFF2-40B4-BE49-F238E27FC236}">
                <a16:creationId xmlns:a16="http://schemas.microsoft.com/office/drawing/2014/main" id="{C14C6277-516C-482E-BB08-5137AC6D5F23}"/>
              </a:ext>
            </a:extLst>
          </p:cNvPr>
          <p:cNvSpPr>
            <a:spLocks noGrp="1"/>
          </p:cNvSpPr>
          <p:nvPr>
            <p:ph type="title"/>
          </p:nvPr>
        </p:nvSpPr>
        <p:spPr>
          <a:xfrm>
            <a:off x="1809741" y="4280365"/>
            <a:ext cx="5524520" cy="640495"/>
          </a:xfrm>
        </p:spPr>
        <p:txBody>
          <a:bodyPr/>
          <a:lstStyle/>
          <a:p>
            <a:endParaRPr lang="en-US"/>
          </a:p>
        </p:txBody>
      </p:sp>
      <p:sp>
        <p:nvSpPr>
          <p:cNvPr id="17" name="Rectangle 3">
            <a:extLst>
              <a:ext uri="{FF2B5EF4-FFF2-40B4-BE49-F238E27FC236}">
                <a16:creationId xmlns:a16="http://schemas.microsoft.com/office/drawing/2014/main" id="{C8EE0028-768D-4F78-B6BE-F499336DD137}"/>
              </a:ext>
            </a:extLst>
          </p:cNvPr>
          <p:cNvSpPr txBox="1">
            <a:spLocks noChangeArrowheads="1"/>
          </p:cNvSpPr>
          <p:nvPr/>
        </p:nvSpPr>
        <p:spPr>
          <a:xfrm>
            <a:off x="628651" y="2501539"/>
            <a:ext cx="7886700" cy="213118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en-US" sz="2400" b="1" i="1" dirty="0"/>
              <a:t>TERIMAKASIH</a:t>
            </a:r>
          </a:p>
        </p:txBody>
      </p:sp>
    </p:spTree>
    <p:extLst>
      <p:ext uri="{BB962C8B-B14F-4D97-AF65-F5344CB8AC3E}">
        <p14:creationId xmlns:p14="http://schemas.microsoft.com/office/powerpoint/2010/main" val="35792515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DF06CD50-D058-42AC-A6D4-3F7AE32E3ABE}"/>
              </a:ext>
            </a:extLst>
          </p:cNvPr>
          <p:cNvSpPr>
            <a:spLocks noGrp="1" noChangeArrowheads="1"/>
          </p:cNvSpPr>
          <p:nvPr>
            <p:ph type="title"/>
          </p:nvPr>
        </p:nvSpPr>
        <p:spPr>
          <a:xfrm>
            <a:off x="457200" y="208360"/>
            <a:ext cx="8229600" cy="857250"/>
          </a:xfrm>
        </p:spPr>
        <p:txBody>
          <a:bodyPr anchor="ctr">
            <a:normAutofit/>
          </a:bodyPr>
          <a:lstStyle/>
          <a:p>
            <a:pPr eaLnBrk="1" hangingPunct="1"/>
            <a:r>
              <a:rPr lang="en-US" altLang="en-US" dirty="0" err="1"/>
              <a:t>Pendahuluan</a:t>
            </a:r>
            <a:r>
              <a:rPr lang="en-US" altLang="en-US" dirty="0"/>
              <a:t> (</a:t>
            </a:r>
            <a:r>
              <a:rPr lang="en-US" altLang="en-US" i="1" dirty="0" err="1"/>
              <a:t>lanj</a:t>
            </a:r>
            <a:r>
              <a:rPr lang="en-US" altLang="en-US" i="1" dirty="0"/>
              <a:t>.</a:t>
            </a:r>
            <a:r>
              <a:rPr lang="en-US" altLang="en-US" dirty="0"/>
              <a:t>)</a:t>
            </a:r>
          </a:p>
        </p:txBody>
      </p:sp>
      <p:sp>
        <p:nvSpPr>
          <p:cNvPr id="4102" name="Footer Placeholder 1">
            <a:extLst>
              <a:ext uri="{FF2B5EF4-FFF2-40B4-BE49-F238E27FC236}">
                <a16:creationId xmlns:a16="http://schemas.microsoft.com/office/drawing/2014/main" id="{6B816516-D236-4802-A481-C1E1F4DE32C2}"/>
              </a:ext>
            </a:extLst>
          </p:cNvPr>
          <p:cNvSpPr>
            <a:spLocks noGrp="1"/>
          </p:cNvSpPr>
          <p:nvPr>
            <p:ph type="ftr" sz="quarter" idx="11"/>
          </p:nvPr>
        </p:nvSpPr>
        <p:spPr>
          <a:xfrm>
            <a:off x="609219" y="4362615"/>
            <a:ext cx="2549072" cy="273844"/>
          </a:xfrm>
        </p:spPr>
        <p:txBody>
          <a:bodyPr anchor="ctr">
            <a:normAutofit/>
          </a:bodyPr>
          <a:lstStyle/>
          <a:p>
            <a:pPr>
              <a:spcAft>
                <a:spcPts val="600"/>
              </a:spcAft>
            </a:pPr>
            <a:r>
              <a:rPr lang="en-US"/>
              <a:t>JTI POLINEMA</a:t>
            </a:r>
            <a:endParaRPr lang="ru-RU"/>
          </a:p>
        </p:txBody>
      </p:sp>
      <p:sp>
        <p:nvSpPr>
          <p:cNvPr id="4103" name="Slide Number Placeholder 2">
            <a:extLst>
              <a:ext uri="{FF2B5EF4-FFF2-40B4-BE49-F238E27FC236}">
                <a16:creationId xmlns:a16="http://schemas.microsoft.com/office/drawing/2014/main" id="{EE7841BC-1B75-4736-B748-CDACA5E7E51F}"/>
              </a:ext>
            </a:extLst>
          </p:cNvPr>
          <p:cNvSpPr>
            <a:spLocks noGrp="1"/>
          </p:cNvSpPr>
          <p:nvPr>
            <p:ph type="sldNum" sz="quarter" idx="12"/>
          </p:nvPr>
        </p:nvSpPr>
        <p:spPr>
          <a:xfrm>
            <a:off x="8103271" y="4362615"/>
            <a:ext cx="412083" cy="273844"/>
          </a:xfrm>
        </p:spPr>
        <p:txBody>
          <a:bodyPr anchor="ctr">
            <a:normAutofit/>
          </a:bodyPr>
          <a:lstStyle/>
          <a:p>
            <a:pPr>
              <a:spcAft>
                <a:spcPts val="600"/>
              </a:spcAft>
            </a:pPr>
            <a:fld id="{D495E168-DA5E-4888-8D8A-92B118324C14}" type="slidenum">
              <a:rPr lang="ru-RU" smtClean="0"/>
              <a:pPr>
                <a:spcAft>
                  <a:spcPts val="600"/>
                </a:spcAft>
              </a:pPr>
              <a:t>3</a:t>
            </a:fld>
            <a:endParaRPr lang="ru-RU"/>
          </a:p>
        </p:txBody>
      </p:sp>
      <p:graphicFrame>
        <p:nvGraphicFramePr>
          <p:cNvPr id="4101" name="Rectangle 3">
            <a:extLst>
              <a:ext uri="{FF2B5EF4-FFF2-40B4-BE49-F238E27FC236}">
                <a16:creationId xmlns:a16="http://schemas.microsoft.com/office/drawing/2014/main" id="{4684A227-4470-4EDD-81B1-A65037902A17}"/>
              </a:ext>
            </a:extLst>
          </p:cNvPr>
          <p:cNvGraphicFramePr/>
          <p:nvPr>
            <p:extLst>
              <p:ext uri="{D42A27DB-BD31-4B8C-83A1-F6EECF244321}">
                <p14:modId xmlns:p14="http://schemas.microsoft.com/office/powerpoint/2010/main" val="3449217388"/>
              </p:ext>
            </p:extLst>
          </p:nvPr>
        </p:nvGraphicFramePr>
        <p:xfrm>
          <a:off x="457200" y="1200150"/>
          <a:ext cx="8229600" cy="33980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spd="slow">
    <p:blinds dir="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6" name="Footer Placeholder 1">
            <a:extLst>
              <a:ext uri="{FF2B5EF4-FFF2-40B4-BE49-F238E27FC236}">
                <a16:creationId xmlns:a16="http://schemas.microsoft.com/office/drawing/2014/main" id="{7E4E1123-15F1-4CF8-BE5D-9630130663AB}"/>
              </a:ext>
            </a:extLst>
          </p:cNvPr>
          <p:cNvSpPr>
            <a:spLocks noGrp="1"/>
          </p:cNvSpPr>
          <p:nvPr>
            <p:ph type="ftr" sz="quarter" idx="11"/>
          </p:nvPr>
        </p:nvSpPr>
        <p:spPr>
          <a:xfrm>
            <a:off x="609219" y="4348328"/>
            <a:ext cx="1791083" cy="273844"/>
          </a:xfrm>
        </p:spPr>
        <p:txBody>
          <a:bodyPr anchor="ctr">
            <a:normAutofit/>
          </a:bodyPr>
          <a:lstStyle/>
          <a:p>
            <a:pPr>
              <a:spcAft>
                <a:spcPts val="600"/>
              </a:spcAft>
            </a:pPr>
            <a:r>
              <a:rPr lang="en-US"/>
              <a:t>JTI POLINEMA</a:t>
            </a:r>
            <a:endParaRPr lang="ru-RU"/>
          </a:p>
        </p:txBody>
      </p:sp>
      <p:sp>
        <p:nvSpPr>
          <p:cNvPr id="5127" name="Slide Number Placeholder 2">
            <a:extLst>
              <a:ext uri="{FF2B5EF4-FFF2-40B4-BE49-F238E27FC236}">
                <a16:creationId xmlns:a16="http://schemas.microsoft.com/office/drawing/2014/main" id="{AA71D99A-8511-438B-B59C-5A3DDDCAC0C9}"/>
              </a:ext>
            </a:extLst>
          </p:cNvPr>
          <p:cNvSpPr>
            <a:spLocks noGrp="1"/>
          </p:cNvSpPr>
          <p:nvPr>
            <p:ph type="sldNum" sz="quarter" idx="12"/>
          </p:nvPr>
        </p:nvSpPr>
        <p:spPr>
          <a:xfrm>
            <a:off x="8103271" y="4362615"/>
            <a:ext cx="412083" cy="273844"/>
          </a:xfrm>
        </p:spPr>
        <p:txBody>
          <a:bodyPr anchor="ctr">
            <a:normAutofit/>
          </a:bodyPr>
          <a:lstStyle/>
          <a:p>
            <a:pPr>
              <a:spcAft>
                <a:spcPts val="600"/>
              </a:spcAft>
            </a:pPr>
            <a:fld id="{D495E168-DA5E-4888-8D8A-92B118324C14}" type="slidenum">
              <a:rPr lang="ru-RU" smtClean="0"/>
              <a:pPr>
                <a:spcAft>
                  <a:spcPts val="600"/>
                </a:spcAft>
              </a:pPr>
              <a:t>4</a:t>
            </a:fld>
            <a:endParaRPr lang="ru-RU"/>
          </a:p>
        </p:txBody>
      </p:sp>
      <p:sp>
        <p:nvSpPr>
          <p:cNvPr id="5122" name="Rectangle 2">
            <a:extLst>
              <a:ext uri="{FF2B5EF4-FFF2-40B4-BE49-F238E27FC236}">
                <a16:creationId xmlns:a16="http://schemas.microsoft.com/office/drawing/2014/main" id="{57F98554-31C2-4B51-982A-EDCEEE0BE3AA}"/>
              </a:ext>
            </a:extLst>
          </p:cNvPr>
          <p:cNvSpPr>
            <a:spLocks noGrp="1" noChangeArrowheads="1"/>
          </p:cNvSpPr>
          <p:nvPr>
            <p:ph type="title"/>
          </p:nvPr>
        </p:nvSpPr>
        <p:spPr>
          <a:xfrm>
            <a:off x="1809740" y="4280366"/>
            <a:ext cx="5524520" cy="640495"/>
          </a:xfrm>
        </p:spPr>
        <p:txBody>
          <a:bodyPr anchor="t">
            <a:normAutofit/>
          </a:bodyPr>
          <a:lstStyle/>
          <a:p>
            <a:pPr eaLnBrk="1" hangingPunct="1"/>
            <a:r>
              <a:rPr lang="en-US" altLang="en-US"/>
              <a:t>Mengapa Evaluasi Dibutuhkan</a:t>
            </a:r>
          </a:p>
        </p:txBody>
      </p:sp>
      <p:graphicFrame>
        <p:nvGraphicFramePr>
          <p:cNvPr id="5125" name="Rectangle 3">
            <a:extLst>
              <a:ext uri="{FF2B5EF4-FFF2-40B4-BE49-F238E27FC236}">
                <a16:creationId xmlns:a16="http://schemas.microsoft.com/office/drawing/2014/main" id="{42F72FF6-8D2C-4853-81A5-B5EA5FEFE487}"/>
              </a:ext>
            </a:extLst>
          </p:cNvPr>
          <p:cNvGraphicFramePr/>
          <p:nvPr>
            <p:extLst>
              <p:ext uri="{D42A27DB-BD31-4B8C-83A1-F6EECF244321}">
                <p14:modId xmlns:p14="http://schemas.microsoft.com/office/powerpoint/2010/main" val="2232905745"/>
              </p:ext>
            </p:extLst>
          </p:nvPr>
        </p:nvGraphicFramePr>
        <p:xfrm>
          <a:off x="683423" y="681045"/>
          <a:ext cx="7777163" cy="34956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spd="slow">
    <p:blinds dir="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042ABFE3-0BDC-44F5-8D6B-1E04A6206624}"/>
              </a:ext>
            </a:extLst>
          </p:cNvPr>
          <p:cNvSpPr>
            <a:spLocks noGrp="1" noChangeArrowheads="1"/>
          </p:cNvSpPr>
          <p:nvPr>
            <p:ph type="title"/>
          </p:nvPr>
        </p:nvSpPr>
        <p:spPr/>
        <p:txBody>
          <a:bodyPr/>
          <a:lstStyle/>
          <a:p>
            <a:pPr eaLnBrk="1" hangingPunct="1"/>
            <a:r>
              <a:rPr lang="en-US" altLang="en-US"/>
              <a:t>Kapan Evaluasi Dilakukan</a:t>
            </a:r>
          </a:p>
        </p:txBody>
      </p:sp>
      <p:sp>
        <p:nvSpPr>
          <p:cNvPr id="6147" name="Rectangle 3">
            <a:extLst>
              <a:ext uri="{FF2B5EF4-FFF2-40B4-BE49-F238E27FC236}">
                <a16:creationId xmlns:a16="http://schemas.microsoft.com/office/drawing/2014/main" id="{863E58ED-C516-4C04-8D82-D4D9AF3E9E49}"/>
              </a:ext>
            </a:extLst>
          </p:cNvPr>
          <p:cNvSpPr>
            <a:spLocks noGrp="1" noChangeArrowheads="1"/>
          </p:cNvSpPr>
          <p:nvPr>
            <p:ph type="body" idx="1"/>
          </p:nvPr>
        </p:nvSpPr>
        <p:spPr/>
        <p:txBody>
          <a:bodyPr/>
          <a:lstStyle/>
          <a:p>
            <a:pPr eaLnBrk="1" hangingPunct="1">
              <a:lnSpc>
                <a:spcPct val="90000"/>
              </a:lnSpc>
            </a:pPr>
            <a:r>
              <a:rPr lang="en-US" altLang="en-US" sz="1800"/>
              <a:t>Evaluasi dapat dilakukan pada:</a:t>
            </a:r>
          </a:p>
          <a:p>
            <a:pPr lvl="1" eaLnBrk="1" hangingPunct="1">
              <a:lnSpc>
                <a:spcPct val="90000"/>
              </a:lnSpc>
            </a:pPr>
            <a:r>
              <a:rPr lang="en-US" altLang="en-US" sz="1500"/>
              <a:t>Selama proses pembuatan produk tersebut supaya selalu sama dengan yang diminta atau dibutuhkan oleh user. Proses ini biasa disebut </a:t>
            </a:r>
            <a:r>
              <a:rPr lang="en-US" altLang="en-US" sz="1500" i="1"/>
              <a:t>formative evaluations</a:t>
            </a:r>
            <a:endParaRPr lang="en-US" altLang="en-US" sz="1500"/>
          </a:p>
          <a:p>
            <a:pPr lvl="1" eaLnBrk="1" hangingPunct="1">
              <a:lnSpc>
                <a:spcPct val="90000"/>
              </a:lnSpc>
            </a:pPr>
            <a:r>
              <a:rPr lang="en-US" altLang="en-US" sz="1500"/>
              <a:t>Saat produk tersebut telah jadi yaitu melalui </a:t>
            </a:r>
            <a:r>
              <a:rPr lang="en-US" altLang="en-US" sz="1500" i="1"/>
              <a:t>prototype</a:t>
            </a:r>
          </a:p>
          <a:p>
            <a:pPr lvl="1" eaLnBrk="1" hangingPunct="1">
              <a:lnSpc>
                <a:spcPct val="90000"/>
              </a:lnSpc>
            </a:pPr>
            <a:r>
              <a:rPr lang="en-US" altLang="en-US" sz="1500"/>
              <a:t>Saat produk tersebut telah dipasarkan. Jika ada kekurangan atau perubahan kebutuhan user, maka produk tersebut bisa dibuatkan versi yang terbaru</a:t>
            </a:r>
            <a:r>
              <a:rPr lang="en-US" altLang="en-US" sz="1500" i="1"/>
              <a:t>/upgrade,</a:t>
            </a:r>
            <a:r>
              <a:rPr lang="en-US" altLang="en-US" sz="1500"/>
              <a:t> mis: program-program Windows, Winamp, dll. Evaluasi ini biasa disebut </a:t>
            </a:r>
            <a:r>
              <a:rPr lang="en-US" altLang="en-US" sz="1500" i="1"/>
              <a:t>summative evaluations </a:t>
            </a:r>
            <a:endParaRPr lang="en-US" altLang="en-US" sz="1500"/>
          </a:p>
          <a:p>
            <a:pPr eaLnBrk="1" hangingPunct="1">
              <a:lnSpc>
                <a:spcPct val="90000"/>
              </a:lnSpc>
            </a:pPr>
            <a:r>
              <a:rPr lang="en-US" altLang="en-US" sz="1800"/>
              <a:t>Evaluasi produk dapat dilakukan melalui riset pasar, baik melalui perorangan atau sekelompok user</a:t>
            </a:r>
          </a:p>
        </p:txBody>
      </p:sp>
    </p:spTree>
  </p:cSld>
  <p:clrMapOvr>
    <a:masterClrMapping/>
  </p:clrMapOvr>
  <p:transition spd="slow">
    <p:blinds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9B54E338-EF3E-498C-9B7C-DBFE0C206B34}"/>
              </a:ext>
            </a:extLst>
          </p:cNvPr>
          <p:cNvSpPr>
            <a:spLocks noGrp="1" noChangeArrowheads="1"/>
          </p:cNvSpPr>
          <p:nvPr>
            <p:ph type="title"/>
          </p:nvPr>
        </p:nvSpPr>
        <p:spPr>
          <a:xfrm>
            <a:off x="457200" y="208360"/>
            <a:ext cx="8229600" cy="857250"/>
          </a:xfrm>
        </p:spPr>
        <p:txBody>
          <a:bodyPr anchor="ctr">
            <a:normAutofit/>
          </a:bodyPr>
          <a:lstStyle/>
          <a:p>
            <a:pPr eaLnBrk="1" hangingPunct="1"/>
            <a:r>
              <a:rPr lang="en-US" altLang="en-US"/>
              <a:t>Paradigma Evaluasi</a:t>
            </a:r>
          </a:p>
        </p:txBody>
      </p:sp>
      <p:sp>
        <p:nvSpPr>
          <p:cNvPr id="7174" name="Footer Placeholder 3">
            <a:extLst>
              <a:ext uri="{FF2B5EF4-FFF2-40B4-BE49-F238E27FC236}">
                <a16:creationId xmlns:a16="http://schemas.microsoft.com/office/drawing/2014/main" id="{F203015F-D00F-4C85-AEA5-1F45EEBF1B76}"/>
              </a:ext>
            </a:extLst>
          </p:cNvPr>
          <p:cNvSpPr>
            <a:spLocks noGrp="1"/>
          </p:cNvSpPr>
          <p:nvPr>
            <p:ph type="ftr" sz="quarter" idx="11"/>
          </p:nvPr>
        </p:nvSpPr>
        <p:spPr>
          <a:xfrm>
            <a:off x="609219" y="4362615"/>
            <a:ext cx="2549072" cy="273844"/>
          </a:xfrm>
        </p:spPr>
        <p:txBody>
          <a:bodyPr/>
          <a:lstStyle/>
          <a:p>
            <a:pPr>
              <a:defRPr/>
            </a:pPr>
            <a:endParaRPr lang="en-US"/>
          </a:p>
        </p:txBody>
      </p:sp>
      <p:sp>
        <p:nvSpPr>
          <p:cNvPr id="7175" name="Slide Number Placeholder 4">
            <a:extLst>
              <a:ext uri="{FF2B5EF4-FFF2-40B4-BE49-F238E27FC236}">
                <a16:creationId xmlns:a16="http://schemas.microsoft.com/office/drawing/2014/main" id="{ED6EB72D-BC66-4D7C-8FC9-ED0C2E62B4A7}"/>
              </a:ext>
            </a:extLst>
          </p:cNvPr>
          <p:cNvSpPr>
            <a:spLocks noGrp="1"/>
          </p:cNvSpPr>
          <p:nvPr>
            <p:ph type="sldNum" sz="quarter" idx="12"/>
          </p:nvPr>
        </p:nvSpPr>
        <p:spPr>
          <a:xfrm>
            <a:off x="8103271" y="4362615"/>
            <a:ext cx="412083" cy="273844"/>
          </a:xfrm>
        </p:spPr>
        <p:txBody>
          <a:bodyPr/>
          <a:lstStyle/>
          <a:p>
            <a:pPr>
              <a:spcAft>
                <a:spcPts val="600"/>
              </a:spcAft>
            </a:pPr>
            <a:fld id="{BA2B9D4C-39FF-4464-BA2C-589BA8599F1C}" type="slidenum">
              <a:rPr lang="en-US" altLang="en-US"/>
              <a:pPr>
                <a:spcAft>
                  <a:spcPts val="600"/>
                </a:spcAft>
              </a:pPr>
              <a:t>6</a:t>
            </a:fld>
            <a:endParaRPr lang="en-US" altLang="en-US"/>
          </a:p>
        </p:txBody>
      </p:sp>
      <p:graphicFrame>
        <p:nvGraphicFramePr>
          <p:cNvPr id="7173" name="Rectangle 3">
            <a:extLst>
              <a:ext uri="{FF2B5EF4-FFF2-40B4-BE49-F238E27FC236}">
                <a16:creationId xmlns:a16="http://schemas.microsoft.com/office/drawing/2014/main" id="{4553831D-E462-44A1-85B8-0FCC703C946C}"/>
              </a:ext>
            </a:extLst>
          </p:cNvPr>
          <p:cNvGraphicFramePr/>
          <p:nvPr>
            <p:extLst>
              <p:ext uri="{D42A27DB-BD31-4B8C-83A1-F6EECF244321}">
                <p14:modId xmlns:p14="http://schemas.microsoft.com/office/powerpoint/2010/main" val="303125962"/>
              </p:ext>
            </p:extLst>
          </p:nvPr>
        </p:nvGraphicFramePr>
        <p:xfrm>
          <a:off x="457200" y="1200150"/>
          <a:ext cx="8229600" cy="33980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spd="slow">
    <p:blinds dir="ver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8" name="Footer Placeholder 1">
            <a:extLst>
              <a:ext uri="{FF2B5EF4-FFF2-40B4-BE49-F238E27FC236}">
                <a16:creationId xmlns:a16="http://schemas.microsoft.com/office/drawing/2014/main" id="{A0B0EEA7-FABF-4438-9473-0A09E1F13A25}"/>
              </a:ext>
            </a:extLst>
          </p:cNvPr>
          <p:cNvSpPr>
            <a:spLocks noGrp="1"/>
          </p:cNvSpPr>
          <p:nvPr>
            <p:ph type="ftr" sz="quarter" idx="11"/>
          </p:nvPr>
        </p:nvSpPr>
        <p:spPr>
          <a:xfrm>
            <a:off x="609219" y="4348328"/>
            <a:ext cx="3086100" cy="273844"/>
          </a:xfrm>
        </p:spPr>
        <p:txBody>
          <a:bodyPr anchor="ctr">
            <a:normAutofit/>
          </a:bodyPr>
          <a:lstStyle/>
          <a:p>
            <a:pPr>
              <a:spcAft>
                <a:spcPts val="600"/>
              </a:spcAft>
            </a:pPr>
            <a:r>
              <a:rPr lang="en-US"/>
              <a:t>JTI POLINEMA</a:t>
            </a:r>
            <a:endParaRPr lang="ru-RU"/>
          </a:p>
        </p:txBody>
      </p:sp>
      <p:sp>
        <p:nvSpPr>
          <p:cNvPr id="8199" name="Slide Number Placeholder 2">
            <a:extLst>
              <a:ext uri="{FF2B5EF4-FFF2-40B4-BE49-F238E27FC236}">
                <a16:creationId xmlns:a16="http://schemas.microsoft.com/office/drawing/2014/main" id="{DF6EB100-95D4-4902-BD43-1DAFA2E71475}"/>
              </a:ext>
            </a:extLst>
          </p:cNvPr>
          <p:cNvSpPr>
            <a:spLocks noGrp="1"/>
          </p:cNvSpPr>
          <p:nvPr>
            <p:ph type="sldNum" sz="quarter" idx="12"/>
          </p:nvPr>
        </p:nvSpPr>
        <p:spPr>
          <a:xfrm>
            <a:off x="8103271" y="4362615"/>
            <a:ext cx="412083" cy="273844"/>
          </a:xfrm>
        </p:spPr>
        <p:txBody>
          <a:bodyPr anchor="ctr">
            <a:normAutofit/>
          </a:bodyPr>
          <a:lstStyle/>
          <a:p>
            <a:pPr>
              <a:spcAft>
                <a:spcPts val="600"/>
              </a:spcAft>
            </a:pPr>
            <a:fld id="{D495E168-DA5E-4888-8D8A-92B118324C14}" type="slidenum">
              <a:rPr lang="ru-RU" smtClean="0"/>
              <a:pPr>
                <a:spcAft>
                  <a:spcPts val="600"/>
                </a:spcAft>
              </a:pPr>
              <a:t>7</a:t>
            </a:fld>
            <a:endParaRPr lang="ru-RU"/>
          </a:p>
        </p:txBody>
      </p:sp>
      <p:sp>
        <p:nvSpPr>
          <p:cNvPr id="8194" name="Rectangle 2">
            <a:extLst>
              <a:ext uri="{FF2B5EF4-FFF2-40B4-BE49-F238E27FC236}">
                <a16:creationId xmlns:a16="http://schemas.microsoft.com/office/drawing/2014/main" id="{08E7E12D-1992-419C-8D36-56FA643DAD23}"/>
              </a:ext>
            </a:extLst>
          </p:cNvPr>
          <p:cNvSpPr>
            <a:spLocks noGrp="1" noChangeArrowheads="1"/>
          </p:cNvSpPr>
          <p:nvPr>
            <p:ph type="title"/>
          </p:nvPr>
        </p:nvSpPr>
        <p:spPr>
          <a:xfrm>
            <a:off x="628656" y="273844"/>
            <a:ext cx="6787889" cy="709124"/>
          </a:xfrm>
        </p:spPr>
        <p:txBody>
          <a:bodyPr anchor="ctr">
            <a:normAutofit/>
          </a:bodyPr>
          <a:lstStyle/>
          <a:p>
            <a:pPr eaLnBrk="1" hangingPunct="1"/>
            <a:r>
              <a:rPr lang="ja-JP" altLang="en-US"/>
              <a:t>“</a:t>
            </a:r>
            <a:r>
              <a:rPr lang="en-US" altLang="ja-JP"/>
              <a:t>Quick and Dirty</a:t>
            </a:r>
            <a:r>
              <a:rPr lang="ja-JP" altLang="en-US"/>
              <a:t>”</a:t>
            </a:r>
            <a:r>
              <a:rPr lang="en-US" altLang="ja-JP"/>
              <a:t> Evaluation</a:t>
            </a:r>
            <a:endParaRPr lang="en-US" altLang="en-US"/>
          </a:p>
        </p:txBody>
      </p:sp>
      <p:graphicFrame>
        <p:nvGraphicFramePr>
          <p:cNvPr id="8197" name="Rectangle 3">
            <a:extLst>
              <a:ext uri="{FF2B5EF4-FFF2-40B4-BE49-F238E27FC236}">
                <a16:creationId xmlns:a16="http://schemas.microsoft.com/office/drawing/2014/main" id="{0ADDBE14-72B7-416D-8537-DA61DDF35D4D}"/>
              </a:ext>
            </a:extLst>
          </p:cNvPr>
          <p:cNvGraphicFramePr/>
          <p:nvPr>
            <p:extLst>
              <p:ext uri="{D42A27DB-BD31-4B8C-83A1-F6EECF244321}">
                <p14:modId xmlns:p14="http://schemas.microsoft.com/office/powerpoint/2010/main" val="742238644"/>
              </p:ext>
            </p:extLst>
          </p:nvPr>
        </p:nvGraphicFramePr>
        <p:xfrm>
          <a:off x="628651" y="1369219"/>
          <a:ext cx="7886700" cy="32635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spd="slow">
    <p:blinds dir="ver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69E198CA-C202-4912-A700-5681BF19FA75}"/>
              </a:ext>
            </a:extLst>
          </p:cNvPr>
          <p:cNvSpPr>
            <a:spLocks noGrp="1" noChangeArrowheads="1"/>
          </p:cNvSpPr>
          <p:nvPr>
            <p:ph type="title"/>
          </p:nvPr>
        </p:nvSpPr>
        <p:spPr>
          <a:xfrm>
            <a:off x="457200" y="208360"/>
            <a:ext cx="8229600" cy="857250"/>
          </a:xfrm>
        </p:spPr>
        <p:txBody>
          <a:bodyPr anchor="ctr">
            <a:normAutofit/>
          </a:bodyPr>
          <a:lstStyle/>
          <a:p>
            <a:pPr eaLnBrk="1" hangingPunct="1"/>
            <a:r>
              <a:rPr lang="en-US" altLang="en-US"/>
              <a:t>Usability Testing</a:t>
            </a:r>
          </a:p>
        </p:txBody>
      </p:sp>
      <p:sp>
        <p:nvSpPr>
          <p:cNvPr id="9227" name="Footer Placeholder 3">
            <a:extLst>
              <a:ext uri="{FF2B5EF4-FFF2-40B4-BE49-F238E27FC236}">
                <a16:creationId xmlns:a16="http://schemas.microsoft.com/office/drawing/2014/main" id="{45CC3A03-3830-4E36-8812-C0E0EF1F44EE}"/>
              </a:ext>
            </a:extLst>
          </p:cNvPr>
          <p:cNvSpPr>
            <a:spLocks noGrp="1"/>
          </p:cNvSpPr>
          <p:nvPr>
            <p:ph type="ftr" sz="quarter" idx="11"/>
          </p:nvPr>
        </p:nvSpPr>
        <p:spPr>
          <a:xfrm>
            <a:off x="609219" y="4362615"/>
            <a:ext cx="2549072" cy="273844"/>
          </a:xfrm>
        </p:spPr>
        <p:txBody>
          <a:bodyPr/>
          <a:lstStyle/>
          <a:p>
            <a:pPr>
              <a:defRPr/>
            </a:pPr>
            <a:endParaRPr lang="en-US"/>
          </a:p>
        </p:txBody>
      </p:sp>
      <p:sp>
        <p:nvSpPr>
          <p:cNvPr id="9228" name="Slide Number Placeholder 4">
            <a:extLst>
              <a:ext uri="{FF2B5EF4-FFF2-40B4-BE49-F238E27FC236}">
                <a16:creationId xmlns:a16="http://schemas.microsoft.com/office/drawing/2014/main" id="{8B1016AD-C003-4FA5-B627-23E1C048DBB2}"/>
              </a:ext>
            </a:extLst>
          </p:cNvPr>
          <p:cNvSpPr>
            <a:spLocks noGrp="1"/>
          </p:cNvSpPr>
          <p:nvPr>
            <p:ph type="sldNum" sz="quarter" idx="12"/>
          </p:nvPr>
        </p:nvSpPr>
        <p:spPr>
          <a:xfrm>
            <a:off x="8103271" y="4362615"/>
            <a:ext cx="412083" cy="273844"/>
          </a:xfrm>
        </p:spPr>
        <p:txBody>
          <a:bodyPr/>
          <a:lstStyle/>
          <a:p>
            <a:pPr>
              <a:spcAft>
                <a:spcPts val="600"/>
              </a:spcAft>
            </a:pPr>
            <a:fld id="{BA2B9D4C-39FF-4464-BA2C-589BA8599F1C}" type="slidenum">
              <a:rPr lang="en-US" altLang="en-US"/>
              <a:pPr>
                <a:spcAft>
                  <a:spcPts val="600"/>
                </a:spcAft>
              </a:pPr>
              <a:t>8</a:t>
            </a:fld>
            <a:endParaRPr lang="en-US" altLang="en-US"/>
          </a:p>
        </p:txBody>
      </p:sp>
      <p:graphicFrame>
        <p:nvGraphicFramePr>
          <p:cNvPr id="9229" name="Rectangle 3">
            <a:extLst>
              <a:ext uri="{FF2B5EF4-FFF2-40B4-BE49-F238E27FC236}">
                <a16:creationId xmlns:a16="http://schemas.microsoft.com/office/drawing/2014/main" id="{7677CCC9-9E36-4A95-BB38-1BAC47A5988F}"/>
              </a:ext>
            </a:extLst>
          </p:cNvPr>
          <p:cNvGraphicFramePr/>
          <p:nvPr>
            <p:extLst>
              <p:ext uri="{D42A27DB-BD31-4B8C-83A1-F6EECF244321}">
                <p14:modId xmlns:p14="http://schemas.microsoft.com/office/powerpoint/2010/main" val="324073950"/>
              </p:ext>
            </p:extLst>
          </p:nvPr>
        </p:nvGraphicFramePr>
        <p:xfrm>
          <a:off x="457200" y="1200150"/>
          <a:ext cx="8229600" cy="33980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spd="slow">
    <p:blinds dir="ver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43423905-1046-41A7-B52D-87CC7F60A51F}"/>
              </a:ext>
            </a:extLst>
          </p:cNvPr>
          <p:cNvSpPr>
            <a:spLocks noGrp="1" noChangeArrowheads="1"/>
          </p:cNvSpPr>
          <p:nvPr>
            <p:ph type="title"/>
          </p:nvPr>
        </p:nvSpPr>
        <p:spPr>
          <a:xfrm>
            <a:off x="1485900" y="208360"/>
            <a:ext cx="6172200" cy="479822"/>
          </a:xfrm>
        </p:spPr>
        <p:txBody>
          <a:bodyPr/>
          <a:lstStyle/>
          <a:p>
            <a:pPr eaLnBrk="1" hangingPunct="1"/>
            <a:r>
              <a:rPr lang="en-US" altLang="en-US" sz="2400"/>
              <a:t>Field Studies</a:t>
            </a:r>
          </a:p>
        </p:txBody>
      </p:sp>
      <p:sp>
        <p:nvSpPr>
          <p:cNvPr id="10243" name="Rectangle 3">
            <a:extLst>
              <a:ext uri="{FF2B5EF4-FFF2-40B4-BE49-F238E27FC236}">
                <a16:creationId xmlns:a16="http://schemas.microsoft.com/office/drawing/2014/main" id="{71935119-A1C3-48A4-977C-46EA8F94D365}"/>
              </a:ext>
            </a:extLst>
          </p:cNvPr>
          <p:cNvSpPr>
            <a:spLocks noGrp="1" noChangeArrowheads="1"/>
          </p:cNvSpPr>
          <p:nvPr>
            <p:ph type="body" idx="1"/>
          </p:nvPr>
        </p:nvSpPr>
        <p:spPr>
          <a:xfrm>
            <a:off x="171449" y="1300162"/>
            <a:ext cx="8429625" cy="4057650"/>
          </a:xfrm>
        </p:spPr>
        <p:txBody>
          <a:bodyPr/>
          <a:lstStyle/>
          <a:p>
            <a:pPr eaLnBrk="1" hangingPunct="1">
              <a:lnSpc>
                <a:spcPct val="80000"/>
              </a:lnSpc>
              <a:buFont typeface="Wingdings" charset="0"/>
              <a:buChar char="n"/>
              <a:defRPr/>
            </a:pPr>
            <a:r>
              <a:rPr lang="en-US" sz="1500" dirty="0" err="1"/>
              <a:t>Berbeda</a:t>
            </a:r>
            <a:r>
              <a:rPr lang="en-US" sz="1500" dirty="0"/>
              <a:t> </a:t>
            </a:r>
            <a:r>
              <a:rPr lang="en-US" sz="1500" dirty="0" err="1"/>
              <a:t>dengan</a:t>
            </a:r>
            <a:r>
              <a:rPr lang="en-US" sz="1500" dirty="0"/>
              <a:t> </a:t>
            </a:r>
            <a:r>
              <a:rPr lang="en-US" sz="1500" i="1" dirty="0"/>
              <a:t>usability testing</a:t>
            </a:r>
            <a:r>
              <a:rPr lang="en-US" sz="1500" dirty="0"/>
              <a:t>, </a:t>
            </a:r>
            <a:r>
              <a:rPr lang="en-US" sz="1500" dirty="0" err="1"/>
              <a:t>evaluasi</a:t>
            </a:r>
            <a:r>
              <a:rPr lang="en-US" sz="1500" dirty="0"/>
              <a:t> </a:t>
            </a:r>
            <a:r>
              <a:rPr lang="en-US" sz="1500" dirty="0" err="1"/>
              <a:t>ini</a:t>
            </a:r>
            <a:r>
              <a:rPr lang="en-US" sz="1500" dirty="0"/>
              <a:t> </a:t>
            </a:r>
            <a:r>
              <a:rPr lang="en-US" sz="1500" dirty="0" err="1"/>
              <a:t>dilakukan</a:t>
            </a:r>
            <a:r>
              <a:rPr lang="en-US" sz="1500" dirty="0"/>
              <a:t> di </a:t>
            </a:r>
            <a:r>
              <a:rPr lang="en-US" sz="1500" dirty="0" err="1"/>
              <a:t>lingkungan</a:t>
            </a:r>
            <a:r>
              <a:rPr lang="en-US" sz="1500" dirty="0"/>
              <a:t> </a:t>
            </a:r>
            <a:r>
              <a:rPr lang="en-US" sz="1500" dirty="0" err="1"/>
              <a:t>asli</a:t>
            </a:r>
            <a:r>
              <a:rPr lang="en-US" sz="1500" dirty="0"/>
              <a:t> </a:t>
            </a:r>
            <a:r>
              <a:rPr lang="en-US" sz="1500" dirty="0" err="1"/>
              <a:t>dimana</a:t>
            </a:r>
            <a:r>
              <a:rPr lang="en-US" sz="1500" dirty="0"/>
              <a:t> user </a:t>
            </a:r>
            <a:r>
              <a:rPr lang="en-US" sz="1500" dirty="0" err="1"/>
              <a:t>bekerja</a:t>
            </a:r>
            <a:r>
              <a:rPr lang="en-US" sz="1500" dirty="0"/>
              <a:t>, </a:t>
            </a:r>
            <a:r>
              <a:rPr lang="en-US" sz="1500" dirty="0" err="1"/>
              <a:t>hal</a:t>
            </a:r>
            <a:r>
              <a:rPr lang="en-US" sz="1500" dirty="0"/>
              <a:t> </a:t>
            </a:r>
            <a:r>
              <a:rPr lang="en-US" sz="1500" dirty="0" err="1"/>
              <a:t>ini</a:t>
            </a:r>
            <a:r>
              <a:rPr lang="en-US" sz="1500" dirty="0"/>
              <a:t> </a:t>
            </a:r>
            <a:r>
              <a:rPr lang="en-US" sz="1500" dirty="0" err="1"/>
              <a:t>bertujuan</a:t>
            </a:r>
            <a:r>
              <a:rPr lang="en-US" sz="1500" dirty="0"/>
              <a:t> </a:t>
            </a:r>
            <a:r>
              <a:rPr lang="en-US" sz="1500" dirty="0" err="1"/>
              <a:t>untuk</a:t>
            </a:r>
            <a:r>
              <a:rPr lang="en-US" sz="1500" dirty="0"/>
              <a:t> </a:t>
            </a:r>
            <a:r>
              <a:rPr lang="en-US" sz="1500" dirty="0" err="1"/>
              <a:t>meningkatkan</a:t>
            </a:r>
            <a:r>
              <a:rPr lang="en-US" sz="1500" dirty="0"/>
              <a:t> </a:t>
            </a:r>
            <a:r>
              <a:rPr lang="en-US" sz="1500" dirty="0" err="1"/>
              <a:t>pemahaman</a:t>
            </a:r>
            <a:r>
              <a:rPr lang="en-US" sz="1500" dirty="0"/>
              <a:t> </a:t>
            </a:r>
            <a:r>
              <a:rPr lang="en-US" sz="1500" dirty="0" err="1"/>
              <a:t>tentang</a:t>
            </a:r>
            <a:r>
              <a:rPr lang="en-US" sz="1500" dirty="0"/>
              <a:t> </a:t>
            </a:r>
            <a:r>
              <a:rPr lang="en-US" sz="1500" dirty="0" err="1"/>
              <a:t>kerja</a:t>
            </a:r>
            <a:r>
              <a:rPr lang="en-US" sz="1500" dirty="0"/>
              <a:t> user </a:t>
            </a:r>
            <a:r>
              <a:rPr lang="en-US" sz="1500" dirty="0" err="1"/>
              <a:t>secara</a:t>
            </a:r>
            <a:r>
              <a:rPr lang="en-US" sz="1500" dirty="0"/>
              <a:t> </a:t>
            </a:r>
            <a:r>
              <a:rPr lang="en-US" sz="1500" dirty="0" err="1"/>
              <a:t>alami</a:t>
            </a:r>
            <a:r>
              <a:rPr lang="en-US" sz="1500" dirty="0"/>
              <a:t> dan </a:t>
            </a:r>
            <a:r>
              <a:rPr lang="en-US" sz="1500" dirty="0" err="1"/>
              <a:t>bagaimana</a:t>
            </a:r>
            <a:r>
              <a:rPr lang="en-US" sz="1500" dirty="0"/>
              <a:t> </a:t>
            </a:r>
            <a:r>
              <a:rPr lang="en-US" sz="1500" dirty="0" err="1"/>
              <a:t>teknologi</a:t>
            </a:r>
            <a:r>
              <a:rPr lang="en-US" sz="1500" dirty="0"/>
              <a:t> </a:t>
            </a:r>
            <a:r>
              <a:rPr lang="en-US" sz="1500" dirty="0" err="1"/>
              <a:t>tersebut</a:t>
            </a:r>
            <a:r>
              <a:rPr lang="en-US" sz="1500" dirty="0"/>
              <a:t> </a:t>
            </a:r>
            <a:r>
              <a:rPr lang="en-US" sz="1500" dirty="0" err="1"/>
              <a:t>berdampak</a:t>
            </a:r>
            <a:r>
              <a:rPr lang="en-US" sz="1500" dirty="0"/>
              <a:t> </a:t>
            </a:r>
            <a:r>
              <a:rPr lang="en-US" sz="1500" dirty="0" err="1"/>
              <a:t>padanya</a:t>
            </a:r>
            <a:endParaRPr lang="en-US" sz="1500" dirty="0"/>
          </a:p>
          <a:p>
            <a:pPr eaLnBrk="1" hangingPunct="1">
              <a:lnSpc>
                <a:spcPct val="80000"/>
              </a:lnSpc>
              <a:buFont typeface="Wingdings" charset="0"/>
              <a:buChar char="n"/>
              <a:defRPr/>
            </a:pPr>
            <a:r>
              <a:rPr lang="en-US" sz="1500" dirty="0" err="1"/>
              <a:t>Evaluasi</a:t>
            </a:r>
            <a:r>
              <a:rPr lang="en-US" sz="1500" dirty="0"/>
              <a:t> </a:t>
            </a:r>
            <a:r>
              <a:rPr lang="en-US" sz="1500" dirty="0" err="1"/>
              <a:t>ini</a:t>
            </a:r>
            <a:r>
              <a:rPr lang="en-US" sz="1500" dirty="0"/>
              <a:t> </a:t>
            </a:r>
            <a:r>
              <a:rPr lang="en-US" sz="1500" dirty="0" err="1"/>
              <a:t>dapat</a:t>
            </a:r>
            <a:r>
              <a:rPr lang="en-US" sz="1500" dirty="0"/>
              <a:t> </a:t>
            </a:r>
            <a:r>
              <a:rPr lang="en-US" sz="1500" dirty="0" err="1"/>
              <a:t>digunakan</a:t>
            </a:r>
            <a:r>
              <a:rPr lang="en-US" sz="1500" dirty="0"/>
              <a:t> </a:t>
            </a:r>
            <a:r>
              <a:rPr lang="en-US" sz="1500" dirty="0" err="1"/>
              <a:t>untuk</a:t>
            </a:r>
            <a:r>
              <a:rPr lang="en-US" sz="1500" dirty="0"/>
              <a:t>:</a:t>
            </a:r>
          </a:p>
          <a:p>
            <a:pPr lvl="1" eaLnBrk="1" hangingPunct="1">
              <a:lnSpc>
                <a:spcPct val="80000"/>
              </a:lnSpc>
              <a:buFont typeface="Wingdings" charset="0"/>
              <a:buChar char="n"/>
              <a:defRPr/>
            </a:pPr>
            <a:r>
              <a:rPr lang="en-US" sz="1350" dirty="0" err="1"/>
              <a:t>Membantu</a:t>
            </a:r>
            <a:r>
              <a:rPr lang="en-US" sz="1350" dirty="0"/>
              <a:t> </a:t>
            </a:r>
            <a:r>
              <a:rPr lang="en-US" sz="1350" dirty="0" err="1"/>
              <a:t>mengidentifikasi</a:t>
            </a:r>
            <a:r>
              <a:rPr lang="en-US" sz="1350" dirty="0"/>
              <a:t> </a:t>
            </a:r>
            <a:r>
              <a:rPr lang="en-US" sz="1350" dirty="0" err="1"/>
              <a:t>kesempatan</a:t>
            </a:r>
            <a:r>
              <a:rPr lang="en-US" sz="1350" dirty="0"/>
              <a:t> </a:t>
            </a:r>
            <a:r>
              <a:rPr lang="en-US" sz="1350" dirty="0" err="1"/>
              <a:t>sebuah</a:t>
            </a:r>
            <a:r>
              <a:rPr lang="en-US" sz="1350" dirty="0"/>
              <a:t> </a:t>
            </a:r>
            <a:r>
              <a:rPr lang="en-US" sz="1350" dirty="0" err="1"/>
              <a:t>teknologi</a:t>
            </a:r>
            <a:r>
              <a:rPr lang="en-US" sz="1350" dirty="0"/>
              <a:t> </a:t>
            </a:r>
            <a:r>
              <a:rPr lang="en-US" sz="1350" dirty="0" err="1"/>
              <a:t>baru</a:t>
            </a:r>
            <a:endParaRPr lang="en-US" sz="1350" dirty="0"/>
          </a:p>
          <a:p>
            <a:pPr lvl="1" eaLnBrk="1" hangingPunct="1">
              <a:lnSpc>
                <a:spcPct val="80000"/>
              </a:lnSpc>
              <a:buFont typeface="Wingdings" charset="0"/>
              <a:buChar char="n"/>
              <a:defRPr/>
            </a:pPr>
            <a:r>
              <a:rPr lang="en-US" sz="1350" dirty="0" err="1"/>
              <a:t>Menentukan</a:t>
            </a:r>
            <a:r>
              <a:rPr lang="en-US" sz="1350" dirty="0"/>
              <a:t> </a:t>
            </a:r>
            <a:r>
              <a:rPr lang="en-US" sz="1350" dirty="0" err="1"/>
              <a:t>kebutuhan-kebutuhan</a:t>
            </a:r>
            <a:r>
              <a:rPr lang="en-US" sz="1350" dirty="0"/>
              <a:t> </a:t>
            </a:r>
            <a:r>
              <a:rPr lang="en-US" sz="1350" dirty="0" err="1"/>
              <a:t>untuk</a:t>
            </a:r>
            <a:r>
              <a:rPr lang="en-US" sz="1350" dirty="0"/>
              <a:t> </a:t>
            </a:r>
            <a:r>
              <a:rPr lang="en-US" sz="1350" dirty="0" err="1"/>
              <a:t>melakukan</a:t>
            </a:r>
            <a:r>
              <a:rPr lang="en-US" sz="1350" dirty="0"/>
              <a:t> </a:t>
            </a:r>
            <a:r>
              <a:rPr lang="en-US" sz="1350" dirty="0" err="1"/>
              <a:t>desain</a:t>
            </a:r>
            <a:endParaRPr lang="en-US" sz="1350" dirty="0"/>
          </a:p>
          <a:p>
            <a:pPr lvl="1" eaLnBrk="1" hangingPunct="1">
              <a:lnSpc>
                <a:spcPct val="80000"/>
              </a:lnSpc>
              <a:buFont typeface="Wingdings" charset="0"/>
              <a:buChar char="n"/>
              <a:defRPr/>
            </a:pPr>
            <a:r>
              <a:rPr lang="en-US" sz="1350" dirty="0" err="1"/>
              <a:t>Memfasilitasi</a:t>
            </a:r>
            <a:r>
              <a:rPr lang="en-US" sz="1350" dirty="0"/>
              <a:t> </a:t>
            </a:r>
            <a:r>
              <a:rPr lang="en-US" sz="1350" dirty="0" err="1"/>
              <a:t>pengenalan</a:t>
            </a:r>
            <a:r>
              <a:rPr lang="en-US" sz="1350" dirty="0"/>
              <a:t> </a:t>
            </a:r>
            <a:r>
              <a:rPr lang="en-US" sz="1350" dirty="0" err="1"/>
              <a:t>sebuah</a:t>
            </a:r>
            <a:r>
              <a:rPr lang="en-US" sz="1350" dirty="0"/>
              <a:t> </a:t>
            </a:r>
            <a:r>
              <a:rPr lang="en-US" sz="1350" dirty="0" err="1"/>
              <a:t>teknologi</a:t>
            </a:r>
            <a:endParaRPr lang="en-US" sz="1350" dirty="0"/>
          </a:p>
          <a:p>
            <a:pPr lvl="1" eaLnBrk="1" hangingPunct="1">
              <a:lnSpc>
                <a:spcPct val="80000"/>
              </a:lnSpc>
              <a:buFont typeface="Wingdings" charset="0"/>
              <a:buChar char="n"/>
              <a:defRPr/>
            </a:pPr>
            <a:r>
              <a:rPr lang="en-US" sz="1350" dirty="0" err="1"/>
              <a:t>Evaluasi</a:t>
            </a:r>
            <a:r>
              <a:rPr lang="en-US" sz="1350" dirty="0"/>
              <a:t> </a:t>
            </a:r>
            <a:r>
              <a:rPr lang="en-US" sz="1350" dirty="0" err="1"/>
              <a:t>teknologi</a:t>
            </a:r>
            <a:endParaRPr lang="en-US" sz="1350" dirty="0"/>
          </a:p>
          <a:p>
            <a:pPr eaLnBrk="1" hangingPunct="1">
              <a:lnSpc>
                <a:spcPct val="80000"/>
              </a:lnSpc>
              <a:buFont typeface="Wingdings" charset="0"/>
              <a:buChar char="n"/>
              <a:defRPr/>
            </a:pPr>
            <a:r>
              <a:rPr lang="en-US" sz="1500" dirty="0"/>
              <a:t>Teknik yang </a:t>
            </a:r>
            <a:r>
              <a:rPr lang="en-US" sz="1500" dirty="0" err="1"/>
              <a:t>dapat</a:t>
            </a:r>
            <a:r>
              <a:rPr lang="en-US" sz="1500" dirty="0"/>
              <a:t> </a:t>
            </a:r>
            <a:r>
              <a:rPr lang="en-US" sz="1500" dirty="0" err="1"/>
              <a:t>digunakan</a:t>
            </a:r>
            <a:r>
              <a:rPr lang="en-US" sz="1500" dirty="0"/>
              <a:t>:</a:t>
            </a:r>
          </a:p>
          <a:p>
            <a:pPr lvl="1" eaLnBrk="1" hangingPunct="1">
              <a:lnSpc>
                <a:spcPct val="80000"/>
              </a:lnSpc>
              <a:buFont typeface="Wingdings" charset="0"/>
              <a:buChar char="n"/>
              <a:defRPr/>
            </a:pPr>
            <a:r>
              <a:rPr lang="en-US" sz="1350" dirty="0"/>
              <a:t>Interview</a:t>
            </a:r>
          </a:p>
          <a:p>
            <a:pPr lvl="1" eaLnBrk="1" hangingPunct="1">
              <a:lnSpc>
                <a:spcPct val="80000"/>
              </a:lnSpc>
              <a:buFont typeface="Wingdings" charset="0"/>
              <a:buChar char="n"/>
              <a:defRPr/>
            </a:pPr>
            <a:r>
              <a:rPr lang="en-US" sz="1350" dirty="0" err="1"/>
              <a:t>Observasi</a:t>
            </a:r>
            <a:r>
              <a:rPr lang="en-US" sz="1350" dirty="0"/>
              <a:t> (</a:t>
            </a:r>
            <a:r>
              <a:rPr lang="en-US" sz="1350" dirty="0" err="1"/>
              <a:t>pengamatan</a:t>
            </a:r>
            <a:r>
              <a:rPr lang="en-US" sz="1350" dirty="0"/>
              <a:t> yang </a:t>
            </a:r>
            <a:r>
              <a:rPr lang="en-US" sz="1350" dirty="0" err="1"/>
              <a:t>hanya</a:t>
            </a:r>
            <a:r>
              <a:rPr lang="en-US" sz="1350" dirty="0"/>
              <a:t> </a:t>
            </a:r>
            <a:r>
              <a:rPr lang="en-US" sz="1350" dirty="0" err="1"/>
              <a:t>dilakukan</a:t>
            </a:r>
            <a:r>
              <a:rPr lang="en-US" sz="1350" dirty="0"/>
              <a:t> oleh </a:t>
            </a:r>
            <a:r>
              <a:rPr lang="en-US" sz="1350" dirty="0" err="1"/>
              <a:t>desainer</a:t>
            </a:r>
            <a:r>
              <a:rPr lang="en-US" sz="1350" dirty="0"/>
              <a:t>)</a:t>
            </a:r>
          </a:p>
          <a:p>
            <a:pPr lvl="1" eaLnBrk="1" hangingPunct="1">
              <a:lnSpc>
                <a:spcPct val="80000"/>
              </a:lnSpc>
              <a:buFont typeface="Wingdings" charset="0"/>
              <a:buChar char="n"/>
              <a:defRPr/>
            </a:pPr>
            <a:r>
              <a:rPr lang="en-US" sz="1350" dirty="0" err="1"/>
              <a:t>Partisipatori</a:t>
            </a:r>
            <a:r>
              <a:rPr lang="en-US" sz="1350" dirty="0"/>
              <a:t> (user </a:t>
            </a:r>
            <a:r>
              <a:rPr lang="en-US" sz="1350" dirty="0" err="1"/>
              <a:t>dilibatkan</a:t>
            </a:r>
            <a:r>
              <a:rPr lang="en-US" sz="1350" dirty="0"/>
              <a:t> </a:t>
            </a:r>
            <a:r>
              <a:rPr lang="en-US" sz="1350" dirty="0" err="1"/>
              <a:t>dalam</a:t>
            </a:r>
            <a:r>
              <a:rPr lang="en-US" sz="1350" dirty="0"/>
              <a:t> </a:t>
            </a:r>
            <a:r>
              <a:rPr lang="en-US" sz="1350" dirty="0" err="1"/>
              <a:t>pembuatan</a:t>
            </a:r>
            <a:r>
              <a:rPr lang="en-US" sz="1350" dirty="0"/>
              <a:t> </a:t>
            </a:r>
            <a:r>
              <a:rPr lang="en-US" sz="1350" dirty="0" err="1"/>
              <a:t>desain</a:t>
            </a:r>
            <a:r>
              <a:rPr lang="en-US" sz="1350" dirty="0"/>
              <a:t>)</a:t>
            </a:r>
          </a:p>
          <a:p>
            <a:pPr lvl="1" eaLnBrk="1" hangingPunct="1">
              <a:lnSpc>
                <a:spcPct val="80000"/>
              </a:lnSpc>
              <a:buFont typeface="Wingdings" charset="0"/>
              <a:buChar char="n"/>
              <a:defRPr/>
            </a:pPr>
            <a:r>
              <a:rPr lang="en-US" sz="1350" dirty="0"/>
              <a:t>Ethnography (</a:t>
            </a:r>
            <a:r>
              <a:rPr lang="en-US" sz="1350" dirty="0" err="1"/>
              <a:t>penilaian</a:t>
            </a:r>
            <a:r>
              <a:rPr lang="en-US" sz="1350" dirty="0"/>
              <a:t> </a:t>
            </a:r>
            <a:r>
              <a:rPr lang="en-US" sz="1350" dirty="0" err="1"/>
              <a:t>berdasarkan</a:t>
            </a:r>
            <a:r>
              <a:rPr lang="en-US" sz="1350" dirty="0"/>
              <a:t> </a:t>
            </a:r>
            <a:r>
              <a:rPr lang="en-US" sz="1350" dirty="0" err="1"/>
              <a:t>budaya</a:t>
            </a:r>
            <a:r>
              <a:rPr lang="en-US" sz="1350" dirty="0"/>
              <a:t>)</a:t>
            </a:r>
          </a:p>
          <a:p>
            <a:pPr eaLnBrk="1" hangingPunct="1">
              <a:lnSpc>
                <a:spcPct val="80000"/>
              </a:lnSpc>
              <a:buFont typeface="Wingdings" charset="0"/>
              <a:buChar char="n"/>
              <a:defRPr/>
            </a:pPr>
            <a:r>
              <a:rPr lang="en-US" sz="1500" dirty="0"/>
              <a:t>Dari data yang </a:t>
            </a:r>
            <a:r>
              <a:rPr lang="en-US" sz="1500" dirty="0" err="1"/>
              <a:t>didapatkan</a:t>
            </a:r>
            <a:r>
              <a:rPr lang="en-US" sz="1500" dirty="0"/>
              <a:t> </a:t>
            </a:r>
            <a:r>
              <a:rPr lang="en-US" sz="1500" dirty="0" err="1"/>
              <a:t>tersebut</a:t>
            </a:r>
            <a:r>
              <a:rPr lang="en-US" sz="1500" dirty="0"/>
              <a:t>, </a:t>
            </a:r>
            <a:r>
              <a:rPr lang="en-US" sz="1500" dirty="0" err="1"/>
              <a:t>maka</a:t>
            </a:r>
            <a:r>
              <a:rPr lang="en-US" sz="1500" dirty="0"/>
              <a:t> </a:t>
            </a:r>
            <a:r>
              <a:rPr lang="en-US" sz="1500" dirty="0" err="1"/>
              <a:t>desainer</a:t>
            </a:r>
            <a:r>
              <a:rPr lang="en-US" sz="1500" dirty="0"/>
              <a:t> </a:t>
            </a:r>
            <a:r>
              <a:rPr lang="en-US" sz="1500" dirty="0" err="1"/>
              <a:t>dapat</a:t>
            </a:r>
            <a:r>
              <a:rPr lang="en-US" sz="1500" dirty="0"/>
              <a:t> </a:t>
            </a:r>
            <a:r>
              <a:rPr lang="en-US" sz="1500" dirty="0" err="1"/>
              <a:t>melakukan</a:t>
            </a:r>
            <a:r>
              <a:rPr lang="en-US" sz="1500" dirty="0"/>
              <a:t> </a:t>
            </a:r>
            <a:r>
              <a:rPr lang="en-US" sz="1500" dirty="0" err="1"/>
              <a:t>evaluasi</a:t>
            </a:r>
            <a:r>
              <a:rPr lang="en-US" sz="1500" dirty="0"/>
              <a:t>, </a:t>
            </a:r>
            <a:r>
              <a:rPr lang="en-US" sz="1500" dirty="0" err="1"/>
              <a:t>baik</a:t>
            </a:r>
            <a:r>
              <a:rPr lang="en-US" sz="1500" dirty="0"/>
              <a:t> </a:t>
            </a:r>
            <a:r>
              <a:rPr lang="en-US" sz="1500" dirty="0" err="1"/>
              <a:t>secara</a:t>
            </a:r>
            <a:r>
              <a:rPr lang="en-US" sz="1500" dirty="0"/>
              <a:t> </a:t>
            </a:r>
            <a:r>
              <a:rPr lang="en-US" sz="1500" dirty="0" err="1"/>
              <a:t>kuantitatif</a:t>
            </a:r>
            <a:r>
              <a:rPr lang="en-US" sz="1500" dirty="0"/>
              <a:t> </a:t>
            </a:r>
            <a:r>
              <a:rPr lang="en-US" sz="1500" dirty="0" err="1"/>
              <a:t>maupun</a:t>
            </a:r>
            <a:r>
              <a:rPr lang="en-US" sz="1500" dirty="0"/>
              <a:t> </a:t>
            </a:r>
            <a:r>
              <a:rPr lang="en-US" sz="1500" dirty="0" err="1"/>
              <a:t>kualitatif</a:t>
            </a:r>
            <a:r>
              <a:rPr lang="en-US" sz="1500" dirty="0"/>
              <a:t>, </a:t>
            </a:r>
            <a:r>
              <a:rPr lang="en-US" sz="1500" dirty="0" err="1"/>
              <a:t>terhadap</a:t>
            </a:r>
            <a:r>
              <a:rPr lang="en-US" sz="1500" dirty="0"/>
              <a:t> </a:t>
            </a:r>
            <a:r>
              <a:rPr lang="en-US" sz="1500" dirty="0" err="1"/>
              <a:t>produknya</a:t>
            </a:r>
            <a:endParaRPr lang="en-US" sz="1500" dirty="0"/>
          </a:p>
          <a:p>
            <a:pPr eaLnBrk="1" hangingPunct="1">
              <a:lnSpc>
                <a:spcPct val="80000"/>
              </a:lnSpc>
              <a:buFont typeface="Wingdings" charset="0"/>
              <a:buChar char="n"/>
              <a:defRPr/>
            </a:pPr>
            <a:endParaRPr lang="en-US" sz="1500" dirty="0"/>
          </a:p>
        </p:txBody>
      </p:sp>
    </p:spTree>
  </p:cSld>
  <p:clrMapOvr>
    <a:masterClrMapping/>
  </p:clrMapOvr>
  <p:transition spd="slow">
    <p:blinds dir="vert"/>
  </p:transition>
</p:sld>
</file>

<file path=ppt/tags/tag1.xml><?xml version="1.0" encoding="utf-8"?>
<p:tagLst xmlns:a="http://schemas.openxmlformats.org/drawingml/2006/main" xmlns:r="http://schemas.openxmlformats.org/officeDocument/2006/relationships" xmlns:p="http://schemas.openxmlformats.org/presentationml/2006/main">
  <p:tag name="SLIDO_APP_VERSION" val="0.20.0.2025"/>
  <p:tag name="SLIDO_PRESENTATION_ID" val="00000000-0000-0000-0000-000000000000"/>
  <p:tag name="SLIDO_EVENT_UUID" val="5dae0abc-08fd-4b85-82c0-e9b3d7354b45"/>
  <p:tag name="SLIDO_EVENT_SECTION_UUID" val="45e335cc-fed3-441d-91aa-895b098e3636"/>
</p:tagLst>
</file>

<file path=ppt/theme/theme1.xml><?xml version="1.0" encoding="utf-8"?>
<a:theme xmlns:a="http://schemas.openxmlformats.org/drawingml/2006/main" name="Office Theme">
  <a:themeElements>
    <a:clrScheme name="Custom 21">
      <a:dk1>
        <a:sysClr val="windowText" lastClr="000000"/>
      </a:dk1>
      <a:lt1>
        <a:sysClr val="window" lastClr="FFFFFF"/>
      </a:lt1>
      <a:dk2>
        <a:srgbClr val="0048B3"/>
      </a:dk2>
      <a:lt2>
        <a:srgbClr val="7C77B9"/>
      </a:lt2>
      <a:accent1>
        <a:srgbClr val="008EDC"/>
      </a:accent1>
      <a:accent2>
        <a:srgbClr val="7A0078"/>
      </a:accent2>
      <a:accent3>
        <a:srgbClr val="D30F64"/>
      </a:accent3>
      <a:accent4>
        <a:srgbClr val="006FC9"/>
      </a:accent4>
      <a:accent5>
        <a:srgbClr val="00FFFF"/>
      </a:accent5>
      <a:accent6>
        <a:srgbClr val="EEB902"/>
      </a:accent6>
      <a:hlink>
        <a:srgbClr val="D30F64"/>
      </a:hlink>
      <a:folHlink>
        <a:srgbClr val="D30F64"/>
      </a:folHlink>
    </a:clrScheme>
    <a:fontScheme name="Custom 7">
      <a:majorFont>
        <a:latin typeface="Century Gothic"/>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12000">
              <a:schemeClr val="accent1"/>
            </a:gs>
            <a:gs pos="100000">
              <a:schemeClr val="accent3"/>
            </a:gs>
          </a:gsLst>
          <a:lin ang="0" scaled="1"/>
          <a:tileRect/>
        </a:gradFill>
        <a:ln w="12700" cap="flat">
          <a:noFill/>
          <a:prstDash val="solid"/>
          <a:miter/>
        </a:ln>
      </a:spPr>
      <a:bodyPr rtlCol="0" anchor="ctr"/>
      <a:lstStyle>
        <a:defPPr algn="l">
          <a:defRPr dirty="0"/>
        </a:defPPr>
      </a:lstStyle>
    </a:spDef>
  </a:objectDefaults>
  <a:extraClrSchemeLst/>
  <a:extLst>
    <a:ext uri="{05A4C25C-085E-4340-85A3-A5531E510DB2}">
      <thm15:themeFamily xmlns:thm15="http://schemas.microsoft.com/office/thememl/2012/main" name="NBPL_Fun_MO - v6" id="{A0D08BF4-A6B2-4810-A990-861B25D0A27E}" vid="{9CA1A813-01EE-4EED-9E0D-BBBA258A4E3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2024DF7-0783-4549-86B7-A48B29FBA9C2}">
  <ds:schemaRefs>
    <ds:schemaRef ds:uri="http://purl.org/dc/terms/"/>
    <ds:schemaRef ds:uri="http://schemas.microsoft.com/office/2006/metadata/properties"/>
    <ds:schemaRef ds:uri="http://schemas.microsoft.com/office/infopath/2007/PartnerControls"/>
    <ds:schemaRef ds:uri="http://www.w3.org/XML/1998/namespace"/>
    <ds:schemaRef ds:uri="fb0879af-3eba-417a-a55a-ffe6dcd6ca77"/>
    <ds:schemaRef ds:uri="http://purl.org/dc/elements/1.1/"/>
    <ds:schemaRef ds:uri="http://schemas.microsoft.com/sharepoint/v3"/>
    <ds:schemaRef ds:uri="6dc4bcd6-49db-4c07-9060-8acfc67cef9f"/>
    <ds:schemaRef ds:uri="http://schemas.microsoft.com/office/2006/documentManagement/types"/>
    <ds:schemaRef ds:uri="http://schemas.openxmlformats.org/package/2006/metadata/core-properties"/>
    <ds:schemaRef ds:uri="http://purl.org/dc/dcmitype/"/>
  </ds:schemaRefs>
</ds:datastoreItem>
</file>

<file path=customXml/itemProps2.xml><?xml version="1.0" encoding="utf-8"?>
<ds:datastoreItem xmlns:ds="http://schemas.openxmlformats.org/officeDocument/2006/customXml" ds:itemID="{A6393BED-762D-4FA3-96CF-866F426A04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0F309C-DE10-4641-9043-BB7E781AC4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Fun vacation presentation</Template>
  <TotalTime>463</TotalTime>
  <Words>1330</Words>
  <Application>Microsoft Office PowerPoint</Application>
  <PresentationFormat>On-screen Show (16:9)</PresentationFormat>
  <Paragraphs>232</Paragraphs>
  <Slides>22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Calibri</vt:lpstr>
      <vt:lpstr>Century Gothic</vt:lpstr>
      <vt:lpstr>Times New Roman</vt:lpstr>
      <vt:lpstr>Wingdings</vt:lpstr>
      <vt:lpstr>Wingdings 2</vt:lpstr>
      <vt:lpstr>Office Theme</vt:lpstr>
      <vt:lpstr>DESAIN ANTARMUKA</vt:lpstr>
      <vt:lpstr>Pendahuluan</vt:lpstr>
      <vt:lpstr>Pendahuluan (lanj.)</vt:lpstr>
      <vt:lpstr>Mengapa Evaluasi Dibutuhkan</vt:lpstr>
      <vt:lpstr>Kapan Evaluasi Dilakukan</vt:lpstr>
      <vt:lpstr>Paradigma Evaluasi</vt:lpstr>
      <vt:lpstr>“Quick and Dirty” Evaluation</vt:lpstr>
      <vt:lpstr>Usability Testing</vt:lpstr>
      <vt:lpstr>Field Studies</vt:lpstr>
      <vt:lpstr>Predictive Evaluation</vt:lpstr>
      <vt:lpstr>Teknik-Teknik Evaluasi</vt:lpstr>
      <vt:lpstr>Hubungan Antara Paradigma dan Teknik Evaluasi</vt:lpstr>
      <vt:lpstr>Hubungan Antara Paradigma dan Teknik Evaluasi (lanj.)</vt:lpstr>
      <vt:lpstr>Hubungan Antara Paradigma dan Teknik Evaluasi (lanj.)</vt:lpstr>
      <vt:lpstr>Hubungan Antara Paradigma dan Teknik Evaluasi (lanj.)</vt:lpstr>
      <vt:lpstr>Skala Likert</vt:lpstr>
      <vt:lpstr>Contoh Evaluasi</vt:lpstr>
      <vt:lpstr>Teknik-Teknik Lain</vt:lpstr>
      <vt:lpstr>Cognitive Walkthrough</vt:lpstr>
      <vt:lpstr>Evaluasi Heuristik</vt:lpstr>
      <vt:lpstr>10 Dasar Evaluasi Heuristik</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DESAIN ANTARMUKA</dc:title>
  <dc:creator>ITECH CORP</dc:creator>
  <cp:lastModifiedBy>ITECH CORP</cp:lastModifiedBy>
  <cp:revision>1</cp:revision>
  <cp:lastPrinted>2021-11-10T05:24:13Z</cp:lastPrinted>
  <dcterms:created xsi:type="dcterms:W3CDTF">2021-08-31T00:39:59Z</dcterms:created>
  <dcterms:modified xsi:type="dcterms:W3CDTF">2021-11-11T07:57:21Z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y fmtid="{D5CDD505-2E9C-101B-9397-08002B2CF9AE}" pid="3" name="SlidoAppVersion">
    <vt:lpwstr>0.20.0.2025</vt:lpwstr>
  </property>
</Properties>
</file>